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95" r:id="rId7"/>
    <p:sldId id="262" r:id="rId8"/>
    <p:sldId id="263" r:id="rId9"/>
    <p:sldId id="282" r:id="rId10"/>
    <p:sldId id="283" r:id="rId11"/>
    <p:sldId id="284" r:id="rId12"/>
    <p:sldId id="301" r:id="rId13"/>
    <p:sldId id="285" r:id="rId14"/>
    <p:sldId id="264" r:id="rId15"/>
    <p:sldId id="265" r:id="rId16"/>
    <p:sldId id="266" r:id="rId17"/>
    <p:sldId id="267" r:id="rId18"/>
    <p:sldId id="278" r:id="rId19"/>
    <p:sldId id="293" r:id="rId20"/>
    <p:sldId id="294" r:id="rId21"/>
    <p:sldId id="268" r:id="rId22"/>
    <p:sldId id="297" r:id="rId23"/>
    <p:sldId id="279" r:id="rId24"/>
    <p:sldId id="286" r:id="rId25"/>
    <p:sldId id="302" r:id="rId26"/>
    <p:sldId id="303" r:id="rId27"/>
    <p:sldId id="304" r:id="rId28"/>
    <p:sldId id="305" r:id="rId29"/>
    <p:sldId id="271" r:id="rId30"/>
    <p:sldId id="272" r:id="rId31"/>
    <p:sldId id="273" r:id="rId32"/>
    <p:sldId id="274" r:id="rId33"/>
    <p:sldId id="275" r:id="rId34"/>
    <p:sldId id="277" r:id="rId3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 varScale="1">
        <p:scale>
          <a:sx n="38" d="100"/>
          <a:sy n="38" d="100"/>
        </p:scale>
        <p:origin x="1086" y="48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sáng</a:t>
            </a:r>
            <a:r>
              <a:rPr lang="en-US" baseline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mở</a:t>
            </a:r>
            <a:r>
              <a:rPr lang="en-US" baseline="0"/>
              <a:t> rộng thêm cây nghệ và ý nghĩa của cây nghệ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Công</a:t>
            </a:r>
            <a:r>
              <a:rPr lang="en-US" baseline="0"/>
              <a:t> dụng của nghệ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3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 nhỏ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5869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pic>
        <p:nvPicPr>
          <p:cNvPr id="8" name="Picture 4" descr="Small Alley in Fes el Bali at Fez, Morocco - Encircle 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533400"/>
            <a:ext cx="3243977" cy="43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gõ nhỏ, phố nhỏ Thủ đô mang theo nỗi lo lớn về phòng cháy chữa cháy |  baotintuc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33" y="533400"/>
            <a:ext cx="5764953" cy="43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nghệ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5701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pic>
        <p:nvPicPr>
          <p:cNvPr id="7" name="Picture 2" descr="Sử dụng nghệ không đúng cách có thể gây chảy máu - Tinh bột nghệ nguyên  chất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4" y="919741"/>
            <a:ext cx="5684608" cy="37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urmeric: How to grow, harvest, use and store - Our Permaculture 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38" y="955877"/>
            <a:ext cx="5147974" cy="370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riển vọng từ cây nghệ ở huyện vùng cao Ba B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34" y="938790"/>
            <a:ext cx="5135077" cy="38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INH BỘT NGHỆ NGUYÊN CHẤT HỒNG LAM: Tinh bột nghệ Lam Hồng - Organic 100%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4" y="769880"/>
            <a:ext cx="5707627" cy="40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em nghệ và vitamin Thái Dương có tốt không? Công dụng &amp; giá bá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568326" y="152400"/>
            <a:ext cx="3505200" cy="30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ướng dẫn cách uống tinh bột nghệ trắng da sạch mụn - Top10tphcm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6" y="1690793"/>
            <a:ext cx="3733800" cy="280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á kho nghệ miền Trung thơm ngon béo ngậy với cách làm đơn gi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9" y="4117380"/>
            <a:ext cx="3821112" cy="23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5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2603" y="574430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 hè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1950" y="5744254"/>
            <a:ext cx="2292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08982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4 điều cần nhớ để cho kỳ nghỉ hè không phí phạm – Cuối Tuầ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27" y="1218229"/>
            <a:ext cx="3842045" cy="27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op 12 bài văn tả cảnh mùa hè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69" y="1238250"/>
            <a:ext cx="3679522" cy="27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Í QUYẾT GIÚP TRẺ TRẢI QUA KỲ NGHỈ HÈ LÀNH MẠNH | Thư Viện Sức Khỏ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77" y="7937"/>
            <a:ext cx="7988114" cy="53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Top 12 bài văn tả cảnh mùa hè hay nhất - Toplist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517" y="1666875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oad Rules Awareness Week - Campaigns - NSW Centre for Road Saf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7" y="1675030"/>
            <a:ext cx="2728119" cy="19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mall Alley in Fes el Bali at Fez, Morocco - Encircle Phot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8"/>
          <a:stretch/>
        </p:blipFill>
        <p:spPr bwMode="auto">
          <a:xfrm>
            <a:off x="3591918" y="1675030"/>
            <a:ext cx="1837685" cy="19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urmeric: How to grow, harvest, use and store - Our Permaculture Li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17" y="1671706"/>
            <a:ext cx="2771415" cy="19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77" y="3886200"/>
            <a:ext cx="3278480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12" y="3904238"/>
            <a:ext cx="34598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43" y="3941326"/>
            <a:ext cx="3543637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" y="3926556"/>
            <a:ext cx="31838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5211763"/>
            <a:ext cx="120840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9" y="3810000"/>
            <a:ext cx="11239500" cy="161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82" y="-141688"/>
            <a:ext cx="8701075" cy="422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9648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9338" y="171315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ǻȔ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1265" y="-869506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35465" y="1712918"/>
            <a:ext cx="670560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ǻ</a:t>
            </a:r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θ</a:t>
            </a:r>
            <a:endParaRPr lang="en-US" sz="28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39445"/>
          <a:stretch/>
        </p:blipFill>
        <p:spPr>
          <a:xfrm>
            <a:off x="2561625" y="228600"/>
            <a:ext cx="6604567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g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9552"/>
          <a:stretch/>
        </p:blipFill>
        <p:spPr>
          <a:xfrm>
            <a:off x="2118519" y="304800"/>
            <a:ext cx="7976620" cy="497855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34149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2919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ǻgõ</a:t>
            </a:r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719" y="-12414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90" y="-139065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4988" y="-8858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359E-6 -1.48148E-6 L 0.00705 -0.01805 L 0.01409 -0.02916 L 0.02506 -0.03888 L 0.03367 -0.04583 L 0.04463 -0.04444 L 0.05247 -0.03888 L 0.05795 -0.02777 L 0.06265 -0.0125 L 0.06421 0.0125 L 0.06421 0.16112 L 0.06656 0.08195 L 0.07283 0.04584 L 0.08379 0.01112 L 0.09475 -0.01527 L 0.1065 -0.03194 L 0.11981 -0.04444 L 0.13626 -0.04583 L 0.14095 -0.03888 L 0.14879 -0.025 L 0.15192 -0.00972 L 0.15348 0.00556 L 0.15427 0.03195 L 0.15427 0.11389 L 0.15505 0.13195 L 0.15818 0.14584 L 0.16366 0.15139 L 0.17463 0.15278 L 0.18481 0.14306 L 0.19577 0.12084 L 0.20438 0.09723 L 0.21065 0.07084 L 0.21378 0.05834 L 0.21535 0.02778 L 0.22161 -0.00277 L 0.23101 -0.02083 L 0.24432 -0.04166 L 0.26233 -0.04583 L 0.27564 -0.04027 L 0.28661 -0.02361 L 0.29052 -0.01527 L 0.27799 -0.03472 L 0.26468 -0.04305 L 0.24824 -0.04444 L 0.24197 -0.03611 L 0.22709 -0.01527 L 0.22318 -0.00694 L 0.22005 0.00834 L 0.21456 0.025 L 0.21378 0.05695 L 0.21535 0.08334 L 0.22161 0.11112 L 0.23258 0.13473 L 0.24041 0.14584 L 0.25215 0.15556 L 0.2686 0.15417 L 0.28034 0.14445 L 0.29444 0.12223 L 0.3007 0.09306 L 0.30462 0.07223 L 0.30462 0.04167 L 0.29914 0.00417 L 0.29366 -0.00972 L 0.28661 -0.025 " pathEditMode="relative" ptsTypes="AAAAAAAAAAAAAAAAAAAAAAAAAAAAAAAAAAAAAAAAAAAAAAAAAAAAAAAAAAAAAAAA">
                                      <p:cBhvr>
                                        <p:cTn id="11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739E-6 4.44444E-6 L 2.35739E-6 0.37546 L -0.00183 0.41435 L -0.00562 0.45555 L -0.01123 0.48449 L -0.01997 0.50555 L -0.02872 0.51898 L -0.03877 0.52453 L -0.04256 0.52453 L -0.04882 0.51666 L -0.05509 0.50115 L -0.05639 0.47106 L -0.05378 0.43888 L -0.04882 0.39675 L -0.03942 0.34675 L -0.02311 0.29213 L 2.35739E-6 0.23101 L 0.02636 0.17338 L 0.04072 0.13101 L 0.04581 0.10231 L 0.04895 0.06666 L 0.05834 0.04004 L 0.07153 0.01666 L 0.08523 0.00555 L 0.10025 0.00555 L 0.11343 0.01666 L 0.12165 0.02893 L 0.10912 0.01226 L 0.10025 0.00555 L 0.08523 0.00555 L 0.07022 0.01782 L 0.059 0.03773 L 0.05143 0.05555 L 0.04647 0.08449 L 0.04699 0.12453 L 0.05208 0.15324 L 0.05769 0.17338 L 0.06709 0.18888 L 0.0821 0.20324 L 0.10025 0.20324 L 0.11225 0.19444 L 0.12727 0.1655 L 0.13353 0.13333 L 0.13418 0.09328 L 0.13223 0.05555 L 0.12596 0.03888 L 0.11904 0.02662 " pathEditMode="relative" ptsTypes="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4.81481E-6 L 0.00065 -0.01111 L 0.00444 -0.01898 L 0.00823 -0.02106 L 0.01319 -0.02106 L 0.01828 -0.0155 L 0.02376 -0.01203 L 0.02951 -0.00833 L 0.03525 -0.01203 L 0.03943 -0.01574 L 0.03995 -0.0324 " pathEditMode="relative" rAng="0" ptsTypes="AAAAAA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7" y="3124200"/>
            <a:ext cx="1177780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48" y="1527516"/>
            <a:ext cx="10293823" cy="159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17" y="4376068"/>
            <a:ext cx="9245023" cy="194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" y="1778630"/>
            <a:ext cx="1488541" cy="1094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3273">
            <a:off x="-114632" y="3039488"/>
            <a:ext cx="1803341" cy="1803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3" y="4812990"/>
            <a:ext cx="1066800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624681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w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Ή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Ń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396" y="5979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010" y="-123189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91" y="-85271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1719" y="-1447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3085E-9 -1.04046E-6 L 0.00952 -0.02104 L 0.01905 -0.03375 L 0.02858 -0.04023 L 0.04411 -0.04231 L 0.05364 -0.03375 L 0.05964 -0.01687 L 0.06199 0.00856 L 0.06199 0.16278 L 0.06316 0.09526 L 0.07269 0.05295 L 0.08222 0.0148 L 0.09188 -0.01271 L 0.10023 -0.02959 L 0.11811 -0.04439 L 0.12646 -0.04439 L 0.13599 -0.03583 L 0.14317 -0.02543 L 0.14669 -0.00832 L 0.14787 0.01272 L 0.14787 0.12047 L 0.15035 0.14174 L 0.1587 0.15654 L 0.1694 0.15654 L 0.18245 0.14174 L 0.19564 0.11839 L 0.20882 0.06983 L 0.21352 0.03376 L 0.21952 0.00856 L 0.23257 -0.02312 L 0.2481 -0.04231 L 0.26246 -0.04231 L 0.28034 -0.02959 L 0.28752 -0.01687 L 0.27682 -0.03167 L 0.26729 -0.03791 L 0.25176 -0.04439 L 0.23975 -0.03375 L 0.22787 -0.01479 L 0.22187 0.00209 L 0.21469 0.02752 L 0.21117 0.05087 L 0.21234 0.07399 L 0.21587 0.10359 L 0.22422 0.12694 L 0.2374 0.14798 L 0.25528 0.15654 L 0.26964 0.15214 L 0.28269 0.13735 L 0.29705 0.10567 L 0.3007 0.07399 L 0.2994 0.03607 L 0.2947 0.00417 L 0.28399 -0.02543 " pathEditMode="relative" ptsTypes="AAAAAAAAAAAAAAAAAAAAAAAAAAAAAAAAAAAAAAAAAAAAAAAAAAAAAA">
                                      <p:cBhvr>
                                        <p:cTn id="11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3443E-6 1.32948E-6 L -0.00117 0.37202 L -0.00234 0.42497 L -0.00704 0.46081 L -0.01187 0.48185 L -0.02022 0.50728 L -0.02623 0.51792 L -0.03576 0.52624 L -0.04411 0.52624 L -0.05129 0.51584 L -0.05599 0.49665 L -0.05599 0.45665 L -0.05129 0.41017 L -0.03693 0.33387 L 0.01084 0.17757 L 0.05012 0.04023 L 0.08719 -0.09295 L 0.10859 -0.17965 L 0.11577 -0.23676 L 0.11577 -0.28763 L 0.10624 -0.30867 L 0.09907 -0.31491 L 0.08836 -0.30867 L 0.07518 -0.28763 L 0.06813 -0.25156 L 0.06213 -0.21133 L 0.06096 -0.18405 L 0.05978 -0.14798 L 0.05978 0.21133 L 0.06096 0.1415 L 0.07166 0.09087 L 0.08601 0.05064 L 0.10024 0.01896 L 0.11825 0.00624 L 0.13013 0.01064 L 0.13966 0.02104 L 0.14331 0.04023 L 0.14566 0.05711 L 0.14566 0.15422 L 0.14566 0.16902 L 0.14801 0.1859 L 0.15401 0.19861 L 0.16002 0.20717 L 0.17072 0.20717 L 0.20178 0.18381 L 0.21601 0.1711 L 0.24589 0.12046 L 0.2626 0.06983 L 0.26612 0.04231 L 0.2626 0.02104 L 0.25307 0.00832 L 0.23754 0.00832 L 0.22436 0.02312 L 0.21248 0.04439 L 0.20413 0.07399 L 0.1993 0.10983 L 0.1993 0.13734 L 0.20296 0.16486 L 0.21131 0.18381 L 0.21966 0.19653 L 0.23389 0.20717 L 0.2519 0.20301 L 0.2686 0.19237 L 0.284 0.16694 " pathEditMode="relative" ptsTypes="AAAAAAAAAAAAAAAAAAAAAAAAAAAAAAAAAAAAAAAAAAAAAAAAAAAAAAAAAAAAAAAA">
                                      <p:cBhvr>
                                        <p:cTn id="22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0.02662 -0.03542 L 0.05246 -0.00139 " pathEditMode="relative" ptsTypes="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341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ǻẑȔ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ǻȔ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13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90494" y="3124199"/>
            <a:ext cx="520065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ǻ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θ</a:t>
            </a:r>
            <a:endParaRPr lang="en-US" sz="17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419" y="3105148"/>
            <a:ext cx="50292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ǻẑh</a:t>
            </a:r>
            <a:endParaRPr lang="en-US" sz="17700">
              <a:solidFill>
                <a:srgbClr val="FF0000"/>
              </a:solidFill>
              <a:latin typeface="HP001 TD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16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05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ǻgõ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1849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củ w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Ή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Ń</a:t>
            </a: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39445"/>
          <a:stretch/>
        </p:blipFill>
        <p:spPr>
          <a:xfrm>
            <a:off x="2561625" y="228600"/>
            <a:ext cx="6604567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g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9552"/>
          <a:stretch/>
        </p:blipFill>
        <p:spPr>
          <a:xfrm>
            <a:off x="2118519" y="304800"/>
            <a:ext cx="7976620" cy="497855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2740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2919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ǻgõ</a:t>
            </a:r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719" y="-12414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90" y="-139065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4988" y="-8858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359E-6 -1.48148E-6 L 0.00705 -0.01805 L 0.01409 -0.02916 L 0.02506 -0.03888 L 0.03367 -0.04583 L 0.04463 -0.04444 L 0.05247 -0.03888 L 0.05795 -0.02777 L 0.06265 -0.0125 L 0.06421 0.0125 L 0.06421 0.16112 L 0.06656 0.08195 L 0.07283 0.04584 L 0.08379 0.01112 L 0.09475 -0.01527 L 0.1065 -0.03194 L 0.11981 -0.04444 L 0.13626 -0.04583 L 0.14095 -0.03888 L 0.14879 -0.025 L 0.15192 -0.00972 L 0.15348 0.00556 L 0.15427 0.03195 L 0.15427 0.11389 L 0.15505 0.13195 L 0.15818 0.14584 L 0.16366 0.15139 L 0.17463 0.15278 L 0.18481 0.14306 L 0.19577 0.12084 L 0.20438 0.09723 L 0.21065 0.07084 L 0.21378 0.05834 L 0.21535 0.02778 L 0.22161 -0.00277 L 0.23101 -0.02083 L 0.24432 -0.04166 L 0.26233 -0.04583 L 0.27564 -0.04027 L 0.28661 -0.02361 L 0.29052 -0.01527 L 0.27799 -0.03472 L 0.26468 -0.04305 L 0.24824 -0.04444 L 0.24197 -0.03611 L 0.22709 -0.01527 L 0.22318 -0.00694 L 0.22005 0.00834 L 0.21456 0.025 L 0.21378 0.05695 L 0.21535 0.08334 L 0.22161 0.11112 L 0.23258 0.13473 L 0.24041 0.14584 L 0.25215 0.15556 L 0.2686 0.15417 L 0.28034 0.14445 L 0.29444 0.12223 L 0.3007 0.09306 L 0.30462 0.07223 L 0.30462 0.04167 L 0.29914 0.00417 L 0.29366 -0.00972 L 0.28661 -0.025 " pathEditMode="relative" ptsTypes="AAAAAAAAAAAAAAAAAAAAAAAAAAAAAAAAAAAAAAAAAAAAAAAAAAAAAAAAAAAAAAAA">
                                      <p:cBhvr>
                                        <p:cTn id="11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739E-6 4.44444E-6 L 2.35739E-6 0.37546 L -0.00183 0.41435 L -0.00562 0.45555 L -0.01123 0.48449 L -0.01997 0.50555 L -0.02872 0.51898 L -0.03877 0.52453 L -0.04256 0.52453 L -0.04882 0.51666 L -0.05509 0.50115 L -0.05639 0.47106 L -0.05378 0.43888 L -0.04882 0.39675 L -0.03942 0.34675 L -0.02311 0.29213 L 2.35739E-6 0.23101 L 0.02636 0.17338 L 0.04072 0.13101 L 0.04581 0.10231 L 0.04895 0.06666 L 0.05834 0.04004 L 0.07153 0.01666 L 0.08523 0.00555 L 0.10025 0.00555 L 0.11343 0.01666 L 0.12165 0.02893 L 0.10912 0.01226 L 0.10025 0.00555 L 0.08523 0.00555 L 0.07022 0.01782 L 0.059 0.03773 L 0.05143 0.05555 L 0.04647 0.08449 L 0.04699 0.12453 L 0.05208 0.15324 L 0.05769 0.17338 L 0.06709 0.18888 L 0.0821 0.20324 L 0.10025 0.20324 L 0.11225 0.19444 L 0.12727 0.1655 L 0.13353 0.13333 L 0.13418 0.09328 L 0.13223 0.05555 L 0.12596 0.03888 L 0.11904 0.02662 " pathEditMode="relative" ptsTypes="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4.81481E-6 L 0.00065 -0.01111 L 0.00444 -0.01898 L 0.00823 -0.02106 L 0.01319 -0.02106 L 0.01828 -0.0155 L 0.02376 -0.01203 L 0.02951 -0.00833 L 0.03525 -0.01203 L 0.03943 -0.01574 L 0.03995 -0.0324 " pathEditMode="relative" rAng="0" ptsTypes="AAAAAA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88352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53115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w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Ή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Ń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27" y="0"/>
            <a:ext cx="2035730" cy="1286508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192" y="5979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806" y="-123189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87" y="-85271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9515" y="-1447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794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củ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112" y="-10096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8519" y="-1752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7023E-6 -2.59259E-6 L -0.00823 -0.01389 L -0.0145 -0.02037 L -0.0239 -0.025 L -0.03447 -0.02407 L -0.04635 -0.01574 L -0.05941 0.0037 L -0.07037 0.03796 L -0.07246 0.07407 L -0.07037 0.10741 L -0.06463 0.12963 L -0.05575 0.15093 L -0.04531 0.16852 L -0.03447 0.17593 L -0.02076 0.17778 L -0.00875 0.17222 L -5.77023E-6 0.16296 C 0.0124 0.14977 0.01213 0.15833 0.01213 0.14815 L 0.02519 0.11944 L 0.0355 0.07315 L 0.04242 0.02778 L 0.04921 -0.03148 L 0.04921 0.09537 L 0.04973 0.13241 L 0.05234 0.14815 L 0.05913 0.16481 L 0.06788 0.17407 C 0.08224 0.175 0.07689 0.175 0.08367 0.175 L 0.103 0.15463 L 0.11749 0.11944 L 0.13485 0.05833 L 0.13955 0.03056 L 0.14007 -0.03148 L 0.14059 0.13796 L 0.14099 0.15741 L 0.14686 0.17037 L 0.15508 0.17685 L 0.16618 0.16944 L 0.17558 0.15556 L 0.18707 0.12685 L 0.20117 0.07315 " pathEditMode="relative" ptsTypes="AAAAAAAAAAAAAAAAfAAAAAAAAAfAAAAAAAAAAAAAA">
                                      <p:cBhvr>
                                        <p:cTn id="11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4569E-6 7.40741E-6 L 0.00783 -0.00833 L 0.01618 -0.00555 L 0.02036 0.00186 L 0.02245 0.01112 L 0.01984 0.02964 L 0.01827 0.03612 L 0.00939 0.05464 " pathEditMode="relative" ptsTypes="AAAAAAAA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3085E-9 -1.04046E-6 L 0.00952 -0.02104 L 0.01905 -0.03375 L 0.02858 -0.04023 L 0.04411 -0.04231 L 0.05364 -0.03375 L 0.05964 -0.01687 L 0.06199 0.00856 L 0.06199 0.16278 L 0.06316 0.09526 L 0.07269 0.05295 L 0.08222 0.0148 L 0.09188 -0.01271 L 0.10023 -0.02959 L 0.11811 -0.04439 L 0.12646 -0.04439 L 0.13599 -0.03583 L 0.14317 -0.02543 L 0.14669 -0.00832 L 0.14787 0.01272 L 0.14787 0.12047 L 0.15035 0.14174 L 0.1587 0.15654 L 0.1694 0.15654 L 0.18245 0.14174 L 0.19564 0.11839 L 0.20882 0.06983 L 0.21352 0.03376 L 0.21952 0.00856 L 0.23257 -0.02312 L 0.2481 -0.04231 L 0.26246 -0.04231 L 0.28034 -0.02959 L 0.28752 -0.01687 L 0.27682 -0.03167 L 0.26729 -0.03791 L 0.25176 -0.04439 L 0.23975 -0.03375 L 0.22787 -0.01479 L 0.22187 0.00209 L 0.21469 0.02752 L 0.21117 0.05087 L 0.21234 0.07399 L 0.21587 0.10359 L 0.22422 0.12694 L 0.2374 0.14798 L 0.25528 0.15654 L 0.26964 0.15214 L 0.28269 0.13735 L 0.29705 0.10567 L 0.3007 0.07399 L 0.2994 0.03607 L 0.2947 0.00417 L 0.28399 -0.02543 " pathEditMode="relative" ptsTypes="AAAAAAAAAAAAAAAAAAAAAAAAAAAAAAAAAAAAAAAAAAAAAAAAAAAAAA">
                                      <p:cBhvr>
                                        <p:cTn id="35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3443E-6 1.32948E-6 L -0.00117 0.37202 L -0.00234 0.42497 L -0.00704 0.46081 L -0.01187 0.48185 L -0.02022 0.50728 L -0.02623 0.51792 L -0.03576 0.52624 L -0.04411 0.52624 L -0.05129 0.51584 L -0.05599 0.49665 L -0.05599 0.45665 L -0.05129 0.41017 L -0.03693 0.33387 L 0.01084 0.17757 L 0.05012 0.04023 L 0.08719 -0.09295 L 0.10859 -0.17965 L 0.11577 -0.23676 L 0.11577 -0.28763 L 0.10624 -0.30867 L 0.09907 -0.31491 L 0.08836 -0.30867 L 0.07518 -0.28763 L 0.06813 -0.25156 L 0.06213 -0.21133 L 0.06096 -0.18405 L 0.05978 -0.14798 L 0.05978 0.21133 L 0.06096 0.1415 L 0.07166 0.09087 L 0.08601 0.05064 L 0.10024 0.01896 L 0.11825 0.00624 L 0.13013 0.01064 L 0.13966 0.02104 L 0.14331 0.04023 L 0.14566 0.05711 L 0.14566 0.15422 L 0.14566 0.16902 L 0.14801 0.1859 L 0.15401 0.19861 L 0.16002 0.20717 L 0.17072 0.20717 L 0.20178 0.18381 L 0.21601 0.1711 L 0.24589 0.12046 L 0.2626 0.06983 L 0.26612 0.04231 L 0.2626 0.02104 L 0.25307 0.00832 L 0.23754 0.00832 L 0.22436 0.02312 L 0.21248 0.04439 L 0.20413 0.07399 L 0.1993 0.10983 L 0.1993 0.13734 L 0.20296 0.16486 L 0.21131 0.18381 L 0.21966 0.19653 L 0.23389 0.20717 L 0.2519 0.20301 L 0.2686 0.19237 L 0.284 0.16694 " pathEditMode="relative" ptsTypes="AAAAAAAAAAAAAAAAAAAAAAAAAAAAAAAAAAAAAAAAAAAAAAAAAAAAAAAAAAAAAAAA">
                                      <p:cBhvr>
                                        <p:cTn id="46" dur="27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6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0.02662 -0.03542 L 0.05246 -0.00139 " pathEditMode="relative" ptsTypes="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00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27344" r="35981" b="53906"/>
          <a:stretch/>
        </p:blipFill>
        <p:spPr bwMode="auto">
          <a:xfrm>
            <a:off x="4061618" y="4450004"/>
            <a:ext cx="4876801" cy="160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6878" r="31918" b="26801"/>
          <a:stretch/>
        </p:blipFill>
        <p:spPr bwMode="auto">
          <a:xfrm>
            <a:off x="3380581" y="685800"/>
            <a:ext cx="6025759" cy="389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213519" y="0"/>
            <a:ext cx="11693765" cy="5410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theo mẹ ra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õ.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Ng ng  Ngh  ngh 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61111"/>
          <a:stretch/>
        </p:blipFill>
        <p:spPr>
          <a:xfrm>
            <a:off x="762000" y="0"/>
            <a:ext cx="10576719" cy="544024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5396" y="4876800"/>
            <a:ext cx="12113923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 đã no cỏ. Nghé ngủ ở bờ đê.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6407" y="5263086"/>
            <a:ext cx="19812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7397050" y="507206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33181" y="5068621"/>
            <a:ext cx="2714624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23719" y="5440246"/>
            <a:ext cx="152400" cy="960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1979" y="5324454"/>
            <a:ext cx="679375" cy="64505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5819739" y="5117717"/>
            <a:ext cx="679375" cy="64505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3" y="5278077"/>
            <a:ext cx="11018694" cy="194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4" y="4362450"/>
            <a:ext cx="10985500" cy="149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9" y="3276600"/>
            <a:ext cx="10217727" cy="147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47" y="-258761"/>
            <a:ext cx="7910068" cy="383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1"/>
          <a:stretch/>
        </p:blipFill>
        <p:spPr>
          <a:xfrm>
            <a:off x="1837534" y="1610601"/>
            <a:ext cx="8486770" cy="52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õ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880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4061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6212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8574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9935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0124326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õ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880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24061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6212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18574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09935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124326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0752" y="2914874"/>
            <a:ext cx="256939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4719" y="2914874"/>
            <a:ext cx="45720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103438" y="4800600"/>
            <a:ext cx="192008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48529" y="4648200"/>
            <a:ext cx="203482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7959671" y="2916005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052719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7872350" y="2914874"/>
            <a:ext cx="312273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265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4724400"/>
            <a:ext cx="123634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22" y="400050"/>
            <a:ext cx="9571182" cy="46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 ba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91717" y="513569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pic>
        <p:nvPicPr>
          <p:cNvPr id="5" name="Picture 2" descr="Road Rules Awareness Week - Campaigns - NSW Centre for Road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18" y="417730"/>
            <a:ext cx="7504219" cy="42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193</Words>
  <Application>Microsoft Office PowerPoint</Application>
  <PresentationFormat>Custom</PresentationFormat>
  <Paragraphs>118</Paragraphs>
  <Slides>34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121</cp:revision>
  <dcterms:created xsi:type="dcterms:W3CDTF">2021-05-08T14:00:55Z</dcterms:created>
  <dcterms:modified xsi:type="dcterms:W3CDTF">2024-10-27T13:15:18Z</dcterms:modified>
</cp:coreProperties>
</file>