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5" r:id="rId3"/>
    <p:sldId id="299" r:id="rId4"/>
    <p:sldId id="300" r:id="rId5"/>
    <p:sldId id="301" r:id="rId6"/>
    <p:sldId id="302" r:id="rId7"/>
    <p:sldId id="259" r:id="rId8"/>
    <p:sldId id="260" r:id="rId9"/>
    <p:sldId id="261" r:id="rId10"/>
    <p:sldId id="262" r:id="rId11"/>
    <p:sldId id="263" r:id="rId12"/>
    <p:sldId id="282" r:id="rId13"/>
    <p:sldId id="283" r:id="rId14"/>
    <p:sldId id="284" r:id="rId15"/>
    <p:sldId id="285" r:id="rId16"/>
    <p:sldId id="264" r:id="rId17"/>
    <p:sldId id="265" r:id="rId18"/>
    <p:sldId id="266" r:id="rId19"/>
    <p:sldId id="267" r:id="rId20"/>
    <p:sldId id="278" r:id="rId21"/>
    <p:sldId id="290" r:id="rId22"/>
    <p:sldId id="291" r:id="rId23"/>
    <p:sldId id="268" r:id="rId24"/>
    <p:sldId id="305" r:id="rId25"/>
    <p:sldId id="279" r:id="rId26"/>
    <p:sldId id="286" r:id="rId27"/>
    <p:sldId id="303" r:id="rId28"/>
    <p:sldId id="304" r:id="rId29"/>
    <p:sldId id="270" r:id="rId30"/>
    <p:sldId id="289" r:id="rId31"/>
    <p:sldId id="271" r:id="rId32"/>
    <p:sldId id="272" r:id="rId33"/>
    <p:sldId id="307" r:id="rId34"/>
    <p:sldId id="273" r:id="rId35"/>
    <p:sldId id="274" r:id="rId36"/>
    <p:sldId id="275" r:id="rId37"/>
    <p:sldId id="306" r:id="rId38"/>
    <p:sldId id="277" r:id="rId3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6A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38" d="100"/>
          <a:sy n="38" d="100"/>
        </p:scale>
        <p:origin x="1086" y="48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322263"/>
            <a:ext cx="12479338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6072" y="543950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 trà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33019" y="5428979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pic>
        <p:nvPicPr>
          <p:cNvPr id="6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442272"/>
            <a:ext cx="5743033" cy="3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p 7 loại trà để pha trà sữa &quot;Thơm Nồng - Đậm Vị&quot; - Tam Long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76" y="442272"/>
            <a:ext cx="6157286" cy="3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38446" y="5435743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28119" y="5439505"/>
            <a:ext cx="443912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pic>
        <p:nvPicPr>
          <p:cNvPr id="3074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019200" y="533400"/>
            <a:ext cx="5971985" cy="4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3198" y="5410200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 nhà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37669" y="5413962"/>
            <a:ext cx="31574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pic>
        <p:nvPicPr>
          <p:cNvPr id="6" name="Picture 2" descr="Làng quê xứ Thanh đẹp ngỡ ngàng qua ống kính nhiếp ả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0" y="877985"/>
            <a:ext cx="5901039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97" y="877985"/>
            <a:ext cx="5303022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32663" y="5135837"/>
            <a:ext cx="516331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khế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3482" y="512689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pic>
        <p:nvPicPr>
          <p:cNvPr id="4098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806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những lợi ích sức khỏe tuyệt vời của quả k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72" y="407856"/>
            <a:ext cx="4046406" cy="4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59" y="4219575"/>
            <a:ext cx="3478579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4226476"/>
            <a:ext cx="36530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39" y="4226476"/>
            <a:ext cx="3569265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476"/>
            <a:ext cx="3183851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" y="2314575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261519" y="2286000"/>
            <a:ext cx="2375919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9" y="2293112"/>
            <a:ext cx="2340017" cy="1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44" y="2318174"/>
            <a:ext cx="2569409" cy="17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5005203"/>
            <a:ext cx="121618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3" y="0"/>
            <a:ext cx="10313503" cy="513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119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ι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729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q</a:t>
            </a:r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ί 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152400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19" y="1767356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>
          <a:xfrm>
            <a:off x="8277598" y="1509775"/>
            <a:ext cx="1839368" cy="1800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82" y="4164984"/>
            <a:ext cx="1718092" cy="1718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/>
        </p:blipFill>
        <p:spPr>
          <a:xfrm>
            <a:off x="8211538" y="4026055"/>
            <a:ext cx="1971488" cy="19959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25" name="Rounded Rectangle 2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Google Shape;934;p40">
            <a:hlinkClick r:id="rId5" action="ppaction://hlinksldjump"/>
          </p:cNvPr>
          <p:cNvSpPr/>
          <p:nvPr/>
        </p:nvSpPr>
        <p:spPr>
          <a:xfrm>
            <a:off x="4935098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>
                <a:latin typeface="Bandit" pitchFamily="18" charset="0"/>
                <a:ea typeface="Bandit" pitchFamily="18" charset="0"/>
                <a:cs typeface="Bandit" pitchFamily="18" charset="0"/>
              </a:rPr>
              <a:t>1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6" name="Google Shape;942;p40">
            <a:hlinkClick r:id="rId6" action="ppaction://hlinksldjump"/>
          </p:cNvPr>
          <p:cNvSpPr/>
          <p:nvPr/>
        </p:nvSpPr>
        <p:spPr>
          <a:xfrm>
            <a:off x="7887552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>
                <a:latin typeface="Bandit" pitchFamily="18" charset="0"/>
                <a:ea typeface="Bandit" pitchFamily="18" charset="0"/>
                <a:cs typeface="Bandit" pitchFamily="18" charset="0"/>
              </a:rPr>
              <a:t>2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7" name="Google Shape;936;p40">
            <a:hlinkClick r:id="rId7" action="ppaction://hlinksldjump"/>
          </p:cNvPr>
          <p:cNvSpPr/>
          <p:nvPr/>
        </p:nvSpPr>
        <p:spPr>
          <a:xfrm>
            <a:off x="4935098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>
                <a:latin typeface="Bandit" pitchFamily="18" charset="0"/>
                <a:ea typeface="Bandit" pitchFamily="18" charset="0"/>
                <a:cs typeface="Bandit" pitchFamily="18" charset="0"/>
              </a:rPr>
              <a:t>3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8" name="Google Shape;937;p40">
            <a:hlinkClick r:id="rId8" action="ppaction://hlinksldjump"/>
          </p:cNvPr>
          <p:cNvSpPr/>
          <p:nvPr/>
        </p:nvSpPr>
        <p:spPr>
          <a:xfrm>
            <a:off x="7887552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EA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>
                <a:latin typeface="Bandit" pitchFamily="18" charset="0"/>
                <a:ea typeface="Bandit" pitchFamily="18" charset="0"/>
                <a:cs typeface="Bandit" pitchFamily="18" charset="0"/>
              </a:rPr>
              <a:t>4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6776" y="2338856"/>
            <a:ext cx="3250544" cy="2989022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</a:t>
            </a:r>
          </a:p>
          <a:p>
            <a:pPr algn="ctr"/>
            <a:r>
              <a:rPr lang="en-US" sz="4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 CHỮ</a:t>
            </a:r>
          </a:p>
        </p:txBody>
      </p:sp>
    </p:spTree>
    <p:extLst>
      <p:ext uri="{BB962C8B-B14F-4D97-AF65-F5344CB8AC3E}">
        <p14:creationId xmlns:p14="http://schemas.microsoft.com/office/powerpoint/2010/main" val="2048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08" y="-2328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14400" y="221937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ι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8919" y="38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475" y="-70698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595E-7 6.66667E-6 L 0.02818 -0.10555 L 0.02818 0.31667 L 0.02818 0.02778 L 0.04593 -0.03518 L 0.0668 -0.08333 L 0.08559 -0.09629 L 0.09708 -0.09629 L 0.10543 -0.08703 L 0.11065 -0.06481 L 0.11065 0.06482 L 0.11482 0.08519 L 0.12004 0.09445 L 0.13152 0.09815 L 0.14718 0.08334 L 0.15762 0.0463 L 0.20981 -0.13888 L 0.23695 -0.25185 L 0.2483 -0.32222 L 0.25052 -0.37777 L 0.24426 -0.40555 L 0.23486 -0.41666 C 0.22443 -0.41458 0.22847 -0.41481 0.22221 -0.41481 L 0.20877 -0.39073 L 0.19833 -0.33888 L 0.19624 -0.3037 L 0.19415 -0.26666 L 0.19415 0.10371 L 0.19624 0.02778 L 0.20981 -0.03148 L 0.22338 -0.07222 L 0.23891 -0.09259 L 0.25052 -0.09814 L 0.262 -0.09814 L 0.27453 -0.07962 L 0.27766 -0.0537 L 0.2787 -0.0074 L 0.2787 0.06112 L 0.28497 0.08889 C 0.28745 0.0926 0.28927 0.09815 0.29227 0.10001 C 0.29462 0.10139 0.29723 0.09908 0.29958 0.09815 C 0.30063 0.09769 0.30271 0.0963 0.30271 0.0963 L 0.31211 0.08519 L 0.32672 0.0463 L 0.33716 0.00556 L 0.34029 -0.03518 L 0.34551 -0.05555 L 0.35908 -0.08333 L 0.37787 -0.09814 L 0.39144 -0.09814 L 0.40814 -0.08703 L 0.41336 -0.07407 L 0.39562 -0.09629 L 0.37578 -0.09814 C 0.37265 -0.09513 0.36952 -0.09212 0.36639 -0.08888 C 0.36534 -0.08773 0.36443 -0.08611 0.36326 -0.08518 C 0.36221 -0.08425 0.36012 -0.08333 0.36012 -0.08333 L 0.3476 -0.0574 L 0.34029 -0.03703 L 0.33716 -0.01111 L 0.33925 0.02964 L 0.34864 0.06297 L 0.36012 0.08519 L 0.37369 0.09815 L 0.39353 0.0963 C 0.3994 0.09075 0.40566 0.08612 0.41127 0.07964 C 0.41219 0.07848 0.41232 0.07408 0.41232 0.07408 L 0.42367 0.02964 L 0.42484 -0.02777 L 0.41754 -0.05925 L 0.41023 -0.07962 " pathEditMode="relative" ptsTypes="AAAAAAAAAAAAAAAAAAAAAfAAAAAAAAAAAAAAAAfffAAAAAAAAAAAAfffAAAAAAAAffAAAAA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081881" y="221937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Μ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88" y="4403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093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88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738" y="-952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-5.55556E-6 L -0.01123 -0.01667 L -0.0231 -0.0257 L -0.02872 -0.0257 L -0.03942 -0.0257 L -0.04751 -0.02223 L -0.05757 -0.01112 L -0.06579 0.00208 L -0.07075 0.01759 L -0.07636 0.03657 L -0.07949 0.06874 L -0.07767 0.10092 L -0.07388 0.11874 L -0.06631 0.14537 L -0.05691 0.16203 L -0.04503 0.17222 L -0.03446 0.1743 L -0.02128 0.17106 L -0.00496 0.15555 L 0.00692 0.12777 L 0.01201 0.10324 L 0.01384 0.0787 L 0.01253 0.05439 L 0.0094 0.02662 L 0.00313 0.00763 L -1.36144E-6 -5.55556E-6 Z " pathEditMode="relative" ptsTypes="AAAAAAAAAAAAAAAAAAAAAAAAAA">
                                      <p:cBhvr>
                                        <p:cTn id="11" dur="6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4413E-6 3.33333E-6 L 0.00053 0.42778 " pathEditMode="relative" ptsTypes="AA">
                                      <p:cBhvr>
                                        <p:cTn id="2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645E-7 -2.96296E-6 L 0.02037 -0.03703 L 0.03342 -0.07037 L 0.04387 -0.10555 L 0.04387 0.06112 L 0.04804 0.08612 L 0.05379 0.0963 L 0.0611 0.10186 L 0.0705 0.10278 L 0.0846 0.09537 L 0.09452 0.07686 L 0.10705 0.0426 L 0.11906 -0.00555 L 0.12481 -0.04074 L 0.12637 -0.10277 L 0.12637 0.06574 L 0.12951 0.08889 L 0.13734 0.10186 L 0.1483 0.10463 L 0.17285 0.09074 L 0.19896 0.06297 L 0.22507 0.02315 L 0.23969 -0.02222 L 0.24596 -0.05926 L 0.24334 -0.08426 L 0.23603 -0.09537 L 0.22246 -0.09814 L 0.20522 -0.08426 L 0.19165 -0.05463 L 0.18329 -0.01296 L 0.18016 0.02686 L 0.18538 0.06574 L 0.19426 0.08797 L 0.20731 0.10093 L 0.22089 0.10371 L 0.23812 0.09537 L 0.25327 0.08149 L 0.26423 0.05926 " pathEditMode="relative" ptsTypes="AAAAAAAAAAAAAAAAAAAAAAAAAAAAAAAAAAAAAA">
                                      <p:cBhvr>
                                        <p:cTn id="33" dur="17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5.55556E-6 L 0.01305 -0.01296 L 0.02715 -0.03425 L 0.03603 -0.02129 L 0.04595 -0.00555 L 0.05274 -0.00185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2349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ι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71037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ι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5921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57709" y="3124199"/>
            <a:ext cx="325919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q</a:t>
            </a:r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ί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17353" y="3124199"/>
            <a:ext cx="28687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q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ί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7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4491" y="3126898"/>
            <a:ext cx="9954370" cy="5662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ι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 Ǉrà</a:t>
            </a: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305" y="3126898"/>
            <a:ext cx="9954370" cy="5662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Ǖ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Μ η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à 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152400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08" y="-2328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596231" y="2238423"/>
            <a:ext cx="8279986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ι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2349" y="2242294"/>
            <a:ext cx="514122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Ǉrà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8467" y="554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03" y="4662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159" y="-69845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3424" y="-6832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199" y="-11937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595E-7 6.66667E-6 L 0.02818 -0.10555 L 0.02818 0.31667 L 0.02818 0.02778 L 0.04593 -0.03518 L 0.0668 -0.08333 L 0.08559 -0.09629 L 0.09708 -0.09629 L 0.10543 -0.08703 L 0.11065 -0.06481 L 0.11065 0.06482 L 0.11482 0.08519 L 0.12004 0.09445 L 0.13152 0.09815 L 0.14718 0.08334 L 0.15762 0.0463 L 0.20981 -0.13888 L 0.23695 -0.25185 L 0.2483 -0.32222 L 0.25052 -0.37777 L 0.24426 -0.40555 L 0.23486 -0.41666 C 0.22443 -0.41458 0.22847 -0.41481 0.22221 -0.41481 L 0.20877 -0.39073 L 0.19833 -0.33888 L 0.19624 -0.3037 L 0.19415 -0.26666 L 0.19415 0.10371 L 0.19624 0.02778 L 0.20981 -0.03148 L 0.22338 -0.07222 L 0.23891 -0.09259 L 0.25052 -0.09814 L 0.262 -0.09814 L 0.27453 -0.07962 L 0.27766 -0.0537 L 0.2787 -0.0074 L 0.2787 0.06112 L 0.28497 0.08889 C 0.28745 0.0926 0.28927 0.09815 0.29227 0.10001 C 0.29462 0.10139 0.29723 0.09908 0.29958 0.09815 C 0.30063 0.09769 0.30271 0.0963 0.30271 0.0963 L 0.31211 0.08519 L 0.32672 0.0463 L 0.33716 0.00556 L 0.34029 -0.03518 L 0.34551 -0.05555 L 0.35908 -0.08333 L 0.37787 -0.09814 L 0.39144 -0.09814 L 0.40814 -0.08703 L 0.41336 -0.07407 L 0.39562 -0.09629 L 0.37578 -0.09814 C 0.37265 -0.09513 0.36952 -0.09212 0.36639 -0.08888 C 0.36534 -0.08773 0.36443 -0.08611 0.36326 -0.08518 C 0.36221 -0.08425 0.36012 -0.08333 0.36012 -0.08333 L 0.3476 -0.0574 L 0.34029 -0.03703 L 0.33716 -0.01111 L 0.33925 0.02964 L 0.34864 0.06297 L 0.36012 0.08519 L 0.37369 0.09815 L 0.39353 0.0963 C 0.3994 0.09075 0.40566 0.08612 0.41127 0.07964 C 0.41219 0.07848 0.41232 0.07408 0.41232 0.07408 L 0.42367 0.02964 L 0.42484 -0.02777 L 0.41754 -0.05925 L 0.41023 -0.07962 " pathEditMode="relative" ptsTypes="AAAAAAAAAAAAAAAAAAAAAfAAAAAAAAAAAAAAAAfffAAAAAAAAAAAAfffAAAAAAAAffAAAAA">
                                      <p:cBhvr>
                                        <p:cTn id="11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3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6.2963E-6 L 0.02388 -0.09236 L 0.02702 -0.11226 L 0.02819 -0.21342 L 0.02819 0.06227 L 0.03015 0.0845 L 0.03642 0.09653 L 0.04699 0.10116 L 0.05456 0.09653 L 0.06461 0.08542 L 0.07832 0.04561 L 0.0915 -0.00555 L 0.09959 -0.06111 L 0.10025 -0.10902 L 0.0915 -0.13009 L 0.08589 -0.13217 L 0.08027 -0.12662 L 0.0808 -0.11226 L 0.08837 -0.09999 L 0.1022 -0.0956 L 0.11591 -0.09791 L 0.13223 -0.09675 L 0.1441 -0.08888 L 0.15167 -0.07777 L 0.15729 -0.05787 L 0.15911 -0.04004 L 0.15911 -0.00347 L 0.15911 0.04561 L 0.16042 0.07431 L 0.16538 0.09005 L 0.17543 0.09653 L 0.18796 0.09561 L 0.20297 0.07107 L 0.21498 0.02547 L 0.22059 -0.0155 L 0.22308 -0.04444 L 0.23874 -0.08333 L 0.25819 -0.09999 L 0.27137 -0.10115 L 0.28442 -0.09444 L 0.29578 -0.07569 L 0.27764 -0.09675 L 0.25819 -0.10115 L 0.24252 -0.08449 L 0.23313 -0.07013 L 0.22438 -0.04236 L 0.21929 0.00556 L 0.22556 0.04329 L 0.23378 0.06783 L 0.245 0.08774 L 0.26002 0.09561 L 0.28077 0.09445 L 0.29957 0.06436 L 0.30831 0.01783 L 0.30701 -0.03888 L 0.29448 -0.07893 " pathEditMode="relative" ptsTypes="AAAAAAAAAAAAAAAAAAAAAAAAAAAAAAAAAAAAAAAAAAAAAAAAAAAAAAAA">
                                      <p:cBhvr>
                                        <p:cTn id="34" dur="2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45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7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0.02769 0.04908 " pathEditMode="relative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7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ệ thống các thành phố lớn châu Á 21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457200"/>
            <a:ext cx="5286772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ây cổ bạc đính đá pnjsilver mặt vòng tròn xm00k000041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457200"/>
            <a:ext cx="3515141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9281319" y="762000"/>
            <a:ext cx="1905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337719" y="4953000"/>
            <a:ext cx="518657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</a:p>
        </p:txBody>
      </p:sp>
    </p:spTree>
    <p:extLst>
      <p:ext uri="{BB962C8B-B14F-4D97-AF65-F5344CB8AC3E}">
        <p14:creationId xmlns:p14="http://schemas.microsoft.com/office/powerpoint/2010/main" val="2659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34946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67581" y="2238423"/>
            <a:ext cx="6852047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Μ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7942" y="2223244"/>
            <a:ext cx="8290977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à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55" y="4403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760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55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405" y="-952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894" y="-3592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1544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4319" y="-121539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-5.55556E-6 L -0.01123 -0.01667 L -0.0231 -0.0257 L -0.02872 -0.0257 L -0.03942 -0.0257 L -0.04751 -0.02223 L -0.05757 -0.01112 L -0.06579 0.00208 L -0.07075 0.01759 L -0.07636 0.03657 L -0.07949 0.06874 L -0.07767 0.10092 L -0.07388 0.11874 L -0.06631 0.14537 L -0.05691 0.16203 L -0.04503 0.17222 L -0.03446 0.1743 L -0.02128 0.17106 L -0.00496 0.15555 L 0.00692 0.12777 L 0.01201 0.10324 L 0.01384 0.0787 L 0.01253 0.05439 L 0.0094 0.02662 L 0.00313 0.00763 L -1.36144E-6 -5.55556E-6 Z " pathEditMode="relative" ptsTypes="AAAAAAAAAAAAAAAAAAAAAAAAAA">
                                      <p:cBhvr>
                                        <p:cTn id="11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4413E-6 3.33333E-6 L 0.00053 0.42778 " pathEditMode="relative" ptsTypes="AA">
                                      <p:cBhvr>
                                        <p:cTn id="22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645E-7 -2.96296E-6 L 0.02037 -0.03703 L 0.03342 -0.07037 L 0.04387 -0.10555 L 0.04387 0.06112 L 0.04804 0.08612 L 0.05379 0.0963 L 0.0611 0.10186 L 0.0705 0.10278 L 0.0846 0.09537 L 0.09452 0.07686 L 0.10705 0.0426 L 0.11906 -0.00555 L 0.12481 -0.04074 L 0.12637 -0.10277 L 0.12637 0.06574 L 0.12951 0.08889 L 0.13734 0.10186 L 0.1483 0.10463 L 0.17285 0.09074 L 0.19896 0.06297 L 0.22507 0.02315 L 0.23969 -0.02222 L 0.24596 -0.05926 L 0.24334 -0.08426 L 0.23603 -0.09537 L 0.22246 -0.09814 L 0.20522 -0.08426 L 0.19165 -0.05463 L 0.18329 -0.01296 L 0.18016 0.02686 L 0.18538 0.06574 L 0.19426 0.08797 L 0.20731 0.10093 L 0.22089 0.10371 L 0.23812 0.09537 L 0.25327 0.08149 L 0.26423 0.05926 " pathEditMode="relative" ptsTypes="AAAAAAAAAAAAAAAAAAAAAAAAAAAAAAAAAAAAAA">
                                      <p:cBhvr>
                                        <p:cTn id="33" dur="17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5.55556E-6 L 0.01305 -0.01296 L 0.02715 -0.03425 L 0.03603 -0.02129 L 0.04595 -0.00555 L 0.05274 -0.00185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57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25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69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3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3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4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0.02769 0.04908 " pathEditMode="relative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60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879117" y="27147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828271" y="5869543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2135" r="30454" b="26823"/>
          <a:stretch/>
        </p:blipFill>
        <p:spPr bwMode="auto">
          <a:xfrm>
            <a:off x="3464122" y="914400"/>
            <a:ext cx="4831773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28646" r="31126" b="47135"/>
          <a:stretch/>
        </p:blipFill>
        <p:spPr bwMode="auto">
          <a:xfrm>
            <a:off x="3464120" y="4343400"/>
            <a:ext cx="4831774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5650" b="56402"/>
          <a:stretch/>
        </p:blipFill>
        <p:spPr>
          <a:xfrm>
            <a:off x="1596571" y="0"/>
            <a:ext cx="9116253" cy="53376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80691" y="495757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150693" y="4959229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400240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2919" y="1426182"/>
            <a:ext cx="597047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 quê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5519" y="361693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01010" y="770153"/>
            <a:ext cx="688070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0006" r="1625" b="5713"/>
          <a:stretch/>
        </p:blipFill>
        <p:spPr>
          <a:xfrm>
            <a:off x="1596570" y="1676400"/>
            <a:ext cx="9116253" cy="48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54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0834" r="8262" b="19444"/>
          <a:stretch/>
        </p:blipFill>
        <p:spPr>
          <a:xfrm>
            <a:off x="6919119" y="575438"/>
            <a:ext cx="4117976" cy="365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5034" r="11562" b="22187"/>
          <a:stretch/>
        </p:blipFill>
        <p:spPr>
          <a:xfrm>
            <a:off x="1127919" y="704850"/>
            <a:ext cx="4099720" cy="34316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37719" y="49530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báo</a:t>
            </a:r>
          </a:p>
        </p:txBody>
      </p:sp>
    </p:spTree>
    <p:extLst>
      <p:ext uri="{BB962C8B-B14F-4D97-AF65-F5344CB8AC3E}">
        <p14:creationId xmlns:p14="http://schemas.microsoft.com/office/powerpoint/2010/main" val="24926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5" y="304800"/>
            <a:ext cx="60960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8938" y="5322302"/>
            <a:ext cx="1102677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kem đánh răng</a:t>
            </a:r>
          </a:p>
        </p:txBody>
      </p:sp>
    </p:spTree>
    <p:extLst>
      <p:ext uri="{BB962C8B-B14F-4D97-AF65-F5344CB8AC3E}">
        <p14:creationId xmlns:p14="http://schemas.microsoft.com/office/powerpoint/2010/main" val="9579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Rổ cải Duy Tân 3T0 - Điện máy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3810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á Tre Ohi@Ma | T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6" y="381000"/>
            <a:ext cx="4492626" cy="44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0519" y="51054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</a:p>
        </p:txBody>
      </p:sp>
    </p:spTree>
    <p:extLst>
      <p:ext uri="{BB962C8B-B14F-4D97-AF65-F5344CB8AC3E}">
        <p14:creationId xmlns:p14="http://schemas.microsoft.com/office/powerpoint/2010/main" val="10901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62309" y="-114300"/>
            <a:ext cx="12057460" cy="559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26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5785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từ </a:t>
            </a:r>
            <a:r>
              <a: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 về thăm </a:t>
            </a:r>
            <a:r>
              <a: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33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 ph	Qu qu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 - ph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phà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phở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quế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7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568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3811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 - ph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phà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phở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quế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27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1568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13811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258</Words>
  <Application>Microsoft Office PowerPoint</Application>
  <PresentationFormat>Custom</PresentationFormat>
  <Paragraphs>127</Paragraphs>
  <Slides>38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117</cp:revision>
  <dcterms:created xsi:type="dcterms:W3CDTF">2021-05-08T14:00:55Z</dcterms:created>
  <dcterms:modified xsi:type="dcterms:W3CDTF">2024-10-27T13:40:41Z</dcterms:modified>
</cp:coreProperties>
</file>