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310" r:id="rId4"/>
    <p:sldId id="311" r:id="rId5"/>
    <p:sldId id="312" r:id="rId6"/>
    <p:sldId id="313" r:id="rId7"/>
    <p:sldId id="259" r:id="rId8"/>
    <p:sldId id="260" r:id="rId9"/>
    <p:sldId id="262" r:id="rId10"/>
    <p:sldId id="263" r:id="rId11"/>
    <p:sldId id="282" r:id="rId12"/>
    <p:sldId id="283" r:id="rId13"/>
    <p:sldId id="284" r:id="rId14"/>
    <p:sldId id="264" r:id="rId15"/>
    <p:sldId id="265" r:id="rId16"/>
    <p:sldId id="266" r:id="rId17"/>
    <p:sldId id="267" r:id="rId18"/>
    <p:sldId id="308" r:id="rId19"/>
    <p:sldId id="294" r:id="rId20"/>
    <p:sldId id="268" r:id="rId21"/>
    <p:sldId id="279" r:id="rId22"/>
    <p:sldId id="286" r:id="rId23"/>
    <p:sldId id="316" r:id="rId24"/>
    <p:sldId id="304" r:id="rId25"/>
    <p:sldId id="309" r:id="rId26"/>
    <p:sldId id="314" r:id="rId27"/>
    <p:sldId id="272" r:id="rId28"/>
    <p:sldId id="317" r:id="rId29"/>
    <p:sldId id="318" r:id="rId30"/>
    <p:sldId id="273" r:id="rId31"/>
    <p:sldId id="274" r:id="rId32"/>
    <p:sldId id="275" r:id="rId33"/>
    <p:sldId id="315" r:id="rId34"/>
    <p:sldId id="277" r:id="rId3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 varScale="1">
        <p:scale>
          <a:sx n="38" d="100"/>
          <a:sy n="38" d="100"/>
        </p:scale>
        <p:origin x="1086" y="48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Sao may mắn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82563"/>
            <a:ext cx="12326938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768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 tá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7282" y="513576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pic>
        <p:nvPicPr>
          <p:cNvPr id="5122" name="Picture 2" descr="QUẦN ÁO Y TÁ, ĐIỀU DƯỠNG MẪU 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-521" r="23843" b="-1"/>
          <a:stretch/>
        </p:blipFill>
        <p:spPr bwMode="auto">
          <a:xfrm>
            <a:off x="980281" y="0"/>
            <a:ext cx="2814637" cy="4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82" y="23812"/>
            <a:ext cx="6898544" cy="45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 quỳ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945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pic>
        <p:nvPicPr>
          <p:cNvPr id="6146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a Dã Quỳ Đà Lạt 2020 đã nở rộ chưa? Ngắm hoa đẹp nhất ở đâ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 quý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0476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pic>
        <p:nvPicPr>
          <p:cNvPr id="6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675028"/>
            <a:ext cx="5553975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9616481" y="1371600"/>
            <a:ext cx="2430860" cy="21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ộ trang sức vàng trắng 14k mix đá quý pnj 00003-00005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75028"/>
            <a:ext cx="3510756" cy="35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4210049"/>
            <a:ext cx="54864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34" y="4210049"/>
            <a:ext cx="49688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921" y="4190999"/>
            <a:ext cx="43291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8337574" y="1715015"/>
            <a:ext cx="3106689" cy="27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1931883"/>
            <a:ext cx="3145507" cy="2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993797"/>
            <a:ext cx="3449273" cy="22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2" y="-492414"/>
            <a:ext cx="11206307" cy="5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876800"/>
            <a:ext cx="10707097" cy="22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66169" y="163695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⌐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49258"/>
          <a:stretch/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20003" y="1197456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⌐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7379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810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294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319" y="-10001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0543" y="-51216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8279" y="-17964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6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6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6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27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1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1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3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1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1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1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LẬT MẢNH GHÉP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ĐI TỚI BÀI HỌC</a:t>
            </a:r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 HỒ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14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>
          <a:xfrm>
            <a:off x="5684838" y="1824343"/>
            <a:ext cx="3977899" cy="3862468"/>
          </a:xfrm>
          <a:prstGeom prst="rect">
            <a:avLst/>
          </a:prstGeom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656" b="95484" l="61107" r="77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63" t="73727" r="21921" b="1855"/>
          <a:stretch/>
        </p:blipFill>
        <p:spPr bwMode="auto">
          <a:xfrm>
            <a:off x="7616637" y="3593705"/>
            <a:ext cx="2735869" cy="28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65" b="73978" l="48246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3" t="45200" r="36627" b="25686"/>
          <a:stretch/>
        </p:blipFill>
        <p:spPr bwMode="auto">
          <a:xfrm>
            <a:off x="5390724" y="437297"/>
            <a:ext cx="2808236" cy="35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247" b="74731" l="61263" r="7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45" t="49912" r="18937" b="25028"/>
          <a:stretch/>
        </p:blipFill>
        <p:spPr bwMode="auto">
          <a:xfrm>
            <a:off x="7616637" y="1028701"/>
            <a:ext cx="3319762" cy="29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226" b="94731" l="44505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1" t="73601" r="37613" b="5627"/>
          <a:stretch/>
        </p:blipFill>
        <p:spPr bwMode="auto">
          <a:xfrm>
            <a:off x="4668197" y="3422855"/>
            <a:ext cx="3551902" cy="26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5874627" y="1172994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9507621" y="145711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316195" y="525898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9235984" y="5259000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341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/>
              </a:rPr>
              <a:t>Ȑ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⌐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226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⌐ 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24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đá Ǖ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49258"/>
          <a:stretch/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75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2740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51719" y="1712918"/>
            <a:ext cx="111522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⌐ 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4119" y="-17970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839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895" y="-122202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1069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02E-6 -2.22222E-6 L 0.02114 -0.07847 L 0.02545 -0.09722 L 0.0274 -0.10764 L 0.0274 -0.21458 L 0.0274 0.05625 L 0.02858 0.0743 L 0.03132 0.08611 L 0.0368 0.09583 L 0.04228 0.09861 L 0.05011 0.09722 L 0.05834 0.09097 L 0.06812 0.0743 L 0.0783 0.04375 L 0.08731 0.00903 L 0.09201 -0.02778 L 0.09553 -0.05139 L 0.10336 -0.07431 L 0.11589 -0.09167 L 0.12842 -0.09861 L 0.14447 -0.09931 L 0.15544 -0.09028 L 0.16523 -0.07917 L 0.14839 -0.09653 L 0.13625 -0.09931 L 0.12372 -0.09722 L 0.11433 -0.0875 L 0.10297 -0.07083 L 0.09553 -0.05486 L 0.09279 -0.03542 L 0.09044 -0.00347 L 0.09083 0.01597 L 0.09357 0.03472 L 0.09945 0.05625 L 0.1061 0.0743 L 0.11942 0.09097 L 0.13547 0.09792 L 0.15152 0.09236 L 0.16444 0.07639 L 0.17423 0.05347 L 0.18324 0.01389 L 0.18167 -0.01389 L 0.17736 -0.04028 L 0.17267 -0.06111 L 0.16953 -0.06875 L 0.16405 -0.08195 " pathEditMode="relative" ptsTypes="AAAAAAAAAAAAAAAAAAAAAAAAAAAAAAAAAAAAAAAAAAAAAA">
                                      <p:cBhvr>
                                        <p:cTn id="23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2.96296E-6 L 0.06006 0.00093 " pathEditMode="relative" ptsTypes="AA">
                                      <p:cBhvr>
                                        <p:cTn id="3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5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3967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429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đá 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2499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211" y="-1012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91" y="-266114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62" y="-1796139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206" y="-1241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7" y="-196249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529" y="-12465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554" y="-10084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778" y="-52050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514" y="-180478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8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8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3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3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4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4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3.7037E-7 L -0.02754 0.04768 " pathEditMode="relative" ptsTypes="AA">
                                      <p:cBhvr>
                                        <p:cTn id="5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29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9" dur="7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6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6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80" dur="5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1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26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1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91" dur="2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51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1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1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10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01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9364" r="29387" b="25199"/>
          <a:stretch/>
        </p:blipFill>
        <p:spPr bwMode="auto">
          <a:xfrm>
            <a:off x="1432719" y="914400"/>
            <a:ext cx="8781174" cy="50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/>
        </p:blipFill>
        <p:spPr>
          <a:xfrm>
            <a:off x="1133766" y="0"/>
            <a:ext cx="9816868" cy="5080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8125" y="48867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324033" y="5715643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900319" y="5181835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006650" y="4570147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881519" y="594541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782" b="52068"/>
          <a:stretch/>
        </p:blipFill>
        <p:spPr bwMode="auto">
          <a:xfrm>
            <a:off x="11113" y="4880221"/>
            <a:ext cx="89721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0" b="56817"/>
          <a:stretch/>
        </p:blipFill>
        <p:spPr bwMode="auto">
          <a:xfrm>
            <a:off x="8852694" y="4872880"/>
            <a:ext cx="3224120" cy="96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0209"/>
          <a:stretch/>
        </p:blipFill>
        <p:spPr bwMode="auto">
          <a:xfrm>
            <a:off x="25627" y="5993496"/>
            <a:ext cx="4810318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9" t="43010" r="9143" b="15906"/>
          <a:stretch/>
        </p:blipFill>
        <p:spPr bwMode="auto">
          <a:xfrm>
            <a:off x="4856523" y="5833983"/>
            <a:ext cx="614449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177930" y="4716625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014119" y="5725122"/>
            <a:ext cx="561467" cy="440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875574" y="5903513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4355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9519" y="2286000"/>
            <a:ext cx="410289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0215" y="1905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</a:p>
        </p:txBody>
      </p:sp>
    </p:spTree>
    <p:extLst>
      <p:ext uri="{BB962C8B-B14F-4D97-AF65-F5344CB8AC3E}">
        <p14:creationId xmlns:p14="http://schemas.microsoft.com/office/powerpoint/2010/main" val="41556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5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8055" b="6667"/>
          <a:stretch/>
        </p:blipFill>
        <p:spPr>
          <a:xfrm>
            <a:off x="1739397" y="1676400"/>
            <a:ext cx="882256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054" y="2209800"/>
            <a:ext cx="11255655" cy="22098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Nghỉ hè, bố mẹ cho Hà về quê. Quê hà là xứ sở của dừa.</a:t>
            </a:r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417" y="685800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vở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ω≥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654" y="3147739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Κ;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lu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4953000"/>
            <a:ext cx="2709556" cy="171234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099342" y="1524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6" y="3113374"/>
            <a:ext cx="516413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756652"/>
            <a:ext cx="476726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60" y="3100387"/>
            <a:ext cx="464502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09" y="756652"/>
            <a:ext cx="4333876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b="66138"/>
          <a:stretch/>
        </p:blipFill>
        <p:spPr>
          <a:xfrm>
            <a:off x="734965" y="-3945"/>
            <a:ext cx="10854719" cy="5475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410200"/>
            <a:ext cx="12246294" cy="1600200"/>
            <a:chOff x="695008" y="5406639"/>
            <a:chExt cx="10717370" cy="16002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Thời gian qu</a:t>
              </a:r>
              <a:r>
                <a:rPr lang="en-US" sz="6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y</a:t>
              </a:r>
              <a:r>
                <a:rPr lang="en-US" sz="6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hơn vàng bạc.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986496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Y   y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6262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356201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quỹ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quỵ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896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232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52433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886330" y="367539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962661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876098" y="517840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213543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260</Words>
  <Application>Microsoft Office PowerPoint</Application>
  <PresentationFormat>Custom</PresentationFormat>
  <Paragraphs>93</Paragraphs>
  <Slides>34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167</cp:revision>
  <dcterms:created xsi:type="dcterms:W3CDTF">2021-05-08T14:00:55Z</dcterms:created>
  <dcterms:modified xsi:type="dcterms:W3CDTF">2024-10-27T13:40:03Z</dcterms:modified>
</cp:coreProperties>
</file>