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59" r:id="rId2"/>
    <p:sldId id="415" r:id="rId3"/>
    <p:sldId id="370" r:id="rId4"/>
    <p:sldId id="322" r:id="rId5"/>
    <p:sldId id="410" r:id="rId6"/>
    <p:sldId id="401" r:id="rId7"/>
    <p:sldId id="404" r:id="rId8"/>
    <p:sldId id="418" r:id="rId9"/>
    <p:sldId id="402" r:id="rId10"/>
    <p:sldId id="419" r:id="rId11"/>
    <p:sldId id="321" r:id="rId12"/>
    <p:sldId id="403" r:id="rId13"/>
    <p:sldId id="422" r:id="rId14"/>
    <p:sldId id="405" r:id="rId15"/>
    <p:sldId id="423" r:id="rId16"/>
    <p:sldId id="400" r:id="rId17"/>
    <p:sldId id="424" r:id="rId18"/>
    <p:sldId id="392" r:id="rId19"/>
    <p:sldId id="425" r:id="rId20"/>
    <p:sldId id="426" r:id="rId21"/>
    <p:sldId id="409" r:id="rId22"/>
    <p:sldId id="427" r:id="rId23"/>
    <p:sldId id="357" r:id="rId24"/>
    <p:sldId id="429" r:id="rId25"/>
  </p:sldIdLst>
  <p:sldSz cx="9144000" cy="5143500" type="screen16x9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CF15"/>
    <a:srgbClr val="F6D857"/>
    <a:srgbClr val="F6E471"/>
    <a:srgbClr val="A7CD6B"/>
    <a:srgbClr val="E98954"/>
    <a:srgbClr val="2AB5E1"/>
    <a:srgbClr val="EA7EA3"/>
    <a:srgbClr val="EFE999"/>
    <a:srgbClr val="56C3E7"/>
    <a:srgbClr val="F6D5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33" autoAdjust="0"/>
    <p:restoredTop sz="94660" autoAdjust="0"/>
  </p:normalViewPr>
  <p:slideViewPr>
    <p:cSldViewPr>
      <p:cViewPr varScale="1">
        <p:scale>
          <a:sx n="97" d="100"/>
          <a:sy n="97" d="100"/>
        </p:scale>
        <p:origin x="552" y="78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>
                <a:latin typeface="inpin heiti" charset="-122"/>
                <a:ea typeface="inpin heiti" charset="-122"/>
              </a:rPr>
              <a:t>2025/1/20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>
                <a:latin typeface="inpin heiti" charset="-122"/>
                <a:ea typeface="inpin heiti" charset="-122"/>
              </a:rPr>
              <a:t>‹#›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38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6A2B73EA-EE91-4E33-A9C1-8BF5DD7139A2}" type="datetimeFigureOut">
              <a:rPr lang="zh-CN" altLang="en-US" smtClean="0"/>
              <a:pPr/>
              <a:t>2025/1/20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392B679-AE23-4750-8FB0-6513430B895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99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7361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9336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97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855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797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371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4454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0418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3493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479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722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830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114887"/>
      </p:ext>
    </p:extLst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2025/1/20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54" r:id="rId4"/>
    <p:sldLayoutId id="2147483655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audio" Target="../media/media1.mp3"/><Relationship Id="rId7" Type="http://schemas.openxmlformats.org/officeDocument/2006/relationships/image" Target="../media/image3.jpe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9.png"/><Relationship Id="rId3" Type="http://schemas.openxmlformats.org/officeDocument/2006/relationships/video" Target="../media/media3.mp4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3.mp4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7.png"/><Relationship Id="rId11" Type="http://schemas.openxmlformats.org/officeDocument/2006/relationships/image" Target="../media/image2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17.png"/><Relationship Id="rId2" Type="http://schemas.microsoft.com/office/2007/relationships/media" Target="../media/media2.mp4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2262368" y="1114871"/>
            <a:ext cx="1080120" cy="1080120"/>
          </a:xfrm>
          <a:prstGeom prst="ellipse">
            <a:avLst/>
          </a:prstGeom>
          <a:solidFill>
            <a:srgbClr val="F6D85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3127808" y="1114871"/>
            <a:ext cx="1080120" cy="1080120"/>
          </a:xfrm>
          <a:prstGeom prst="ellipse">
            <a:avLst/>
          </a:prstGeom>
          <a:solidFill>
            <a:srgbClr val="A7CD6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3993248" y="1114871"/>
            <a:ext cx="1080120" cy="1080120"/>
          </a:xfrm>
          <a:prstGeom prst="ellipse">
            <a:avLst/>
          </a:prstGeom>
          <a:solidFill>
            <a:srgbClr val="E9895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4858688" y="1114871"/>
            <a:ext cx="1080120" cy="1080120"/>
          </a:xfrm>
          <a:prstGeom prst="ellipse">
            <a:avLst/>
          </a:prstGeom>
          <a:solidFill>
            <a:srgbClr val="2AB5E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724128" y="1114871"/>
            <a:ext cx="1080120" cy="1080120"/>
          </a:xfrm>
          <a:prstGeom prst="ellipse">
            <a:avLst/>
          </a:prstGeom>
          <a:solidFill>
            <a:srgbClr val="EA7EA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48062" y="2372592"/>
            <a:ext cx="7237046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GIẢI THƯỞNG TÌNH BẠN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80654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1001307" y="-802187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-191116" y="864476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093771" y="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69291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2.46914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607" y="-242468"/>
            <a:ext cx="1656185" cy="149910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954484" y="1361450"/>
            <a:ext cx="3387938" cy="4792294"/>
          </a:xfrm>
          <a:prstGeom prst="rect">
            <a:avLst/>
          </a:prstGeom>
        </p:spPr>
      </p:pic>
      <p:pic>
        <p:nvPicPr>
          <p:cNvPr id="2" name="chu K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80619" y="0"/>
            <a:ext cx="655182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66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72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2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07504" y="987574"/>
            <a:ext cx="87702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4. </a:t>
            </a:r>
            <a:r>
              <a:rPr lang="en-US" altLang="zh-CN" sz="4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 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40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0" name="矩形 8">
            <a:extLst>
              <a:ext uri="{FF2B5EF4-FFF2-40B4-BE49-F238E27FC236}">
                <a16:creationId xmlns:a16="http://schemas.microsoft.com/office/drawing/2014/main" xmlns="" id="{7B87E5EA-B738-483C-BD90-0802211D530F}"/>
              </a:ext>
            </a:extLst>
          </p:cNvPr>
          <p:cNvSpPr/>
          <p:nvPr/>
        </p:nvSpPr>
        <p:spPr>
          <a:xfrm>
            <a:off x="0" y="2263689"/>
            <a:ext cx="73803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(…) 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矩形 8">
            <a:extLst>
              <a:ext uri="{FF2B5EF4-FFF2-40B4-BE49-F238E27FC236}">
                <a16:creationId xmlns:a16="http://schemas.microsoft.com/office/drawing/2014/main" xmlns="" id="{40914BD5-55B4-4A73-8F34-EF6C6547B99C}"/>
              </a:ext>
            </a:extLst>
          </p:cNvPr>
          <p:cNvSpPr/>
          <p:nvPr/>
        </p:nvSpPr>
        <p:spPr>
          <a:xfrm>
            <a:off x="5639862" y="2263689"/>
            <a:ext cx="334786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ừng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矩形 8">
            <a:extLst>
              <a:ext uri="{FF2B5EF4-FFF2-40B4-BE49-F238E27FC236}">
                <a16:creationId xmlns:a16="http://schemas.microsoft.com/office/drawing/2014/main" xmlns="" id="{40914BD5-55B4-4A73-8F34-EF6C6547B99C}"/>
              </a:ext>
            </a:extLst>
          </p:cNvPr>
          <p:cNvSpPr/>
          <p:nvPr/>
        </p:nvSpPr>
        <p:spPr>
          <a:xfrm>
            <a:off x="-32921" y="3279056"/>
            <a:ext cx="756084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53119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 từ ngữ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10078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2.46914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251520" y="2715766"/>
            <a:ext cx="9144000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altLang="zh-CN" sz="40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học múa, em phải tập</a:t>
            </a:r>
            <a:r>
              <a:rPr lang="en-US" altLang="zh-CN" sz="4000" b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vi-VN" altLang="zh-CN" sz="4000" b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vi-VN" altLang="zh-CN" sz="40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(...)  </a:t>
            </a:r>
            <a:r>
              <a:rPr lang="en-US" altLang="zh-CN" sz="40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40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chân.</a:t>
            </a:r>
            <a:endParaRPr lang="zh-CN" altLang="en-US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1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251520" y="527816"/>
            <a:ext cx="8795977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1763688" y="1351888"/>
            <a:ext cx="1368152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 lại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3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5436096" y="1366824"/>
            <a:ext cx="2673531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 dậy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4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3779912" y="1366825"/>
            <a:ext cx="1224136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vi-VN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518665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8.64198E-7 L 0.22448 0.2756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5" y="1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  <p:bldP spid="4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851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-4.93827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0" y="-28922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28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298"/>
            <a:ext cx="4139951" cy="21494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94298"/>
            <a:ext cx="4499992" cy="2149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6107"/>
            <a:ext cx="4139951" cy="25819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2667240"/>
            <a:ext cx="4499992" cy="234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9897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24240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2.46914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00" y="-123914"/>
            <a:ext cx="9144000" cy="52360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52120" y="1707654"/>
            <a:ext cx="1512168" cy="504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39752" y="1059582"/>
            <a:ext cx="79208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975616" y="1059582"/>
            <a:ext cx="115212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576096" y="1507314"/>
            <a:ext cx="141984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25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3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915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2460035"/>
            <a:ext cx="3550608" cy="2613430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-540568" y="-328807"/>
            <a:ext cx="5213131" cy="4808241"/>
            <a:chOff x="1001374" y="-370703"/>
            <a:chExt cx="6695744" cy="6175701"/>
          </a:xfrm>
        </p:grpSpPr>
        <p:pic>
          <p:nvPicPr>
            <p:cNvPr id="9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0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9"/>
          <p:cNvSpPr txBox="1"/>
          <p:nvPr/>
        </p:nvSpPr>
        <p:spPr>
          <a:xfrm>
            <a:off x="191483" y="207531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文本框 41"/>
          <p:cNvSpPr txBox="1"/>
          <p:nvPr/>
        </p:nvSpPr>
        <p:spPr>
          <a:xfrm>
            <a:off x="1480222" y="99632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27135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195656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41398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1.7284E-6 L -3.61111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151719"/>
            <a:ext cx="9144000" cy="3312368"/>
          </a:xfrm>
          <a:prstGeom prst="rect">
            <a:avLst/>
          </a:prstGeom>
        </p:spPr>
      </p:pic>
      <p:sp>
        <p:nvSpPr>
          <p:cNvPr id="20" name="Hình chữ nhật: Góc Tròn 1">
            <a:extLst>
              <a:ext uri="{FF2B5EF4-FFF2-40B4-BE49-F238E27FC236}">
                <a16:creationId xmlns:a16="http://schemas.microsoft.com/office/drawing/2014/main" xmlns="" id="{112FC4F9-6254-446C-A408-9B87763FFC3D}"/>
              </a:ext>
            </a:extLst>
          </p:cNvPr>
          <p:cNvSpPr/>
          <p:nvPr/>
        </p:nvSpPr>
        <p:spPr>
          <a:xfrm>
            <a:off x="2681669" y="2117155"/>
            <a:ext cx="1701756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ước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đi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1" name="Hình chữ nhật: Góc Tròn 4">
            <a:extLst>
              <a:ext uri="{FF2B5EF4-FFF2-40B4-BE49-F238E27FC236}">
                <a16:creationId xmlns:a16="http://schemas.microsoft.com/office/drawing/2014/main" xmlns="" id="{E70D5203-C913-4D7A-BAE1-08A9F14E5A39}"/>
              </a:ext>
            </a:extLst>
          </p:cNvPr>
          <p:cNvSpPr/>
          <p:nvPr/>
        </p:nvSpPr>
        <p:spPr>
          <a:xfrm>
            <a:off x="4556836" y="2117155"/>
            <a:ext cx="2218654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ước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suối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2" name="Hình chữ nhật: Góc Tròn 5">
            <a:extLst>
              <a:ext uri="{FF2B5EF4-FFF2-40B4-BE49-F238E27FC236}">
                <a16:creationId xmlns:a16="http://schemas.microsoft.com/office/drawing/2014/main" xmlns="" id="{B95B6E9E-E64A-4DCE-A748-3BFC97161753}"/>
              </a:ext>
            </a:extLst>
          </p:cNvPr>
          <p:cNvSpPr/>
          <p:nvPr/>
        </p:nvSpPr>
        <p:spPr>
          <a:xfrm>
            <a:off x="6778141" y="2100710"/>
            <a:ext cx="1871831" cy="707193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ượt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đuổi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3" name="Hình chữ nhật: Góc Tròn 7">
            <a:extLst>
              <a:ext uri="{FF2B5EF4-FFF2-40B4-BE49-F238E27FC236}">
                <a16:creationId xmlns:a16="http://schemas.microsoft.com/office/drawing/2014/main" xmlns="" id="{CBBFFB9C-BE2C-49E6-A050-4CD40B5FD726}"/>
              </a:ext>
            </a:extLst>
          </p:cNvPr>
          <p:cNvSpPr/>
          <p:nvPr/>
        </p:nvSpPr>
        <p:spPr>
          <a:xfrm>
            <a:off x="4638422" y="3000523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đội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ình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4" name="Hình chữ nhật: Góc Tròn 8">
            <a:extLst>
              <a:ext uri="{FF2B5EF4-FFF2-40B4-BE49-F238E27FC236}">
                <a16:creationId xmlns:a16="http://schemas.microsoft.com/office/drawing/2014/main" xmlns="" id="{BF504A1A-8443-494E-BC4E-32D77EFC1CE9}"/>
              </a:ext>
            </a:extLst>
          </p:cNvPr>
          <p:cNvSpPr/>
          <p:nvPr/>
        </p:nvSpPr>
        <p:spPr>
          <a:xfrm>
            <a:off x="2482250" y="3028528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tức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5" name="Hình chữ nhật: Góc Tròn 10">
            <a:extLst>
              <a:ext uri="{FF2B5EF4-FFF2-40B4-BE49-F238E27FC236}">
                <a16:creationId xmlns:a16="http://schemas.microsoft.com/office/drawing/2014/main" xmlns="" id="{34226D4E-3F01-4C02-81D6-DF350CD10A44}"/>
              </a:ext>
            </a:extLst>
          </p:cNvPr>
          <p:cNvSpPr/>
          <p:nvPr/>
        </p:nvSpPr>
        <p:spPr>
          <a:xfrm>
            <a:off x="6950378" y="2992375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dự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6722039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195656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29654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1.7284E-6 L -3.61111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7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904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72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2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195656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02342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1.7284E-6 L -3.61111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430294" y="1507155"/>
            <a:ext cx="3731754" cy="52786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558"/>
            <a:ext cx="9108504" cy="4515966"/>
          </a:xfrm>
          <a:prstGeom prst="rect">
            <a:avLst/>
          </a:prstGeom>
        </p:spPr>
      </p:pic>
      <p:sp>
        <p:nvSpPr>
          <p:cNvPr id="27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0" y="19984"/>
            <a:ext cx="9144000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000" b="1" dirty="0">
              <a:solidFill>
                <a:srgbClr val="C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6169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872883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0646"/>
            <a:ext cx="9252519" cy="31683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53" y="2897706"/>
            <a:ext cx="9217352" cy="2338340"/>
          </a:xfrm>
          <a:prstGeom prst="rect">
            <a:avLst/>
          </a:prstGeom>
        </p:spPr>
      </p:pic>
      <p:pic>
        <p:nvPicPr>
          <p:cNvPr id="7" name="giải thưởng tình bạn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4102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0" y="-164554"/>
            <a:ext cx="9396535" cy="616338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Giải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thưởng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tình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endParaRPr lang="en-US" altLang="zh-CN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	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tham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dự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cuộc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chạy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đua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                                                                     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Trước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vạch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xuất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phát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xoạc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chân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lấy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Sau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trọng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tài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ra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hai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lao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như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tên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bắn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 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hai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luôn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vị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trí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dẫn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đầu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Bỗng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vấp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hòn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đá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ngã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oạch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  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vội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dừng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đỡ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đứng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dậy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endParaRPr lang="en-US" altLang="zh-CN" sz="32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	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đích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cuối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cùng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 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Nhưng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hai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đều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tặng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giải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thưởng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tình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  <a:endParaRPr lang="en-US" altLang="zh-CN" sz="32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                                                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(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Lâm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Anh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)</a:t>
            </a:r>
            <a:endParaRPr lang="zh-CN" altLang="en-US" sz="32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endParaRPr lang="zh-CN" altLang="en-US" sz="3200" dirty="0">
              <a:solidFill>
                <a:srgbClr val="F1442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691118" y="80918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0" y="1203598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35085" y="1782363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0" y="2222123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4932040" y="2128474"/>
            <a:ext cx="286908" cy="333913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5364088" y="2741703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871871" y="3691833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6948264" y="3691833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933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360" y="123478"/>
            <a:ext cx="897248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Giải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thưởng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tình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endParaRPr lang="en-US" altLang="zh-CN" sz="3200" b="1" dirty="0" smtClean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tham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dự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cuộc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chạy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đua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Trước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vạch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xuất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phát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xoạc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chân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lấy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Sau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trọng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tài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ra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lao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như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bắn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luôn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vị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trí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dẫn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đầu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Bỗng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vấp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hòn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ngã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oạch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vội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đứng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dậy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</a:p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3651870"/>
            <a:ext cx="87484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Nai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hoẵng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đích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cuối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cùng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Nhưng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hai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đều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tặng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giải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thưởng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tình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						(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Lâm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Anh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endParaRPr lang="en-US" altLang="zh-CN" sz="32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579880" y="771550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387789" y="3763577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1452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48600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-4.93827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43558"/>
            <a:ext cx="9143999" cy="4299942"/>
          </a:xfrm>
          <a:prstGeom prst="rect">
            <a:avLst/>
          </a:prstGeom>
        </p:spPr>
      </p:pic>
      <p:sp>
        <p:nvSpPr>
          <p:cNvPr id="22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827351" y="171226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a. </a:t>
            </a:r>
            <a:r>
              <a:rPr lang="en-US" altLang="zh-CN" sz="3600" b="1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Đôi</a:t>
            </a:r>
            <a:r>
              <a:rPr lang="en-US" altLang="zh-CN" sz="3600" b="1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600" b="1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600" b="1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600" b="1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chuyện</a:t>
            </a:r>
            <a:r>
              <a:rPr lang="en-US" altLang="zh-CN" sz="3600" b="1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3600" b="1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ai</a:t>
            </a:r>
            <a:r>
              <a:rPr lang="en-US" altLang="zh-CN" sz="3600" b="1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?</a:t>
            </a:r>
            <a:endParaRPr lang="zh-CN" altLang="en-US" sz="3600" b="1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3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827584" y="145460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b. </a:t>
            </a:r>
            <a:r>
              <a:rPr lang="en-US" altLang="zh-CN" sz="3600" b="1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Vì</a:t>
            </a:r>
            <a:r>
              <a:rPr lang="en-US" altLang="zh-CN" sz="3600" b="1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sao</a:t>
            </a:r>
            <a:r>
              <a:rPr lang="en-US" altLang="zh-CN" sz="3600" b="1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hoẵng</a:t>
            </a:r>
            <a:r>
              <a:rPr lang="en-US" altLang="zh-CN" sz="3600" b="1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bị</a:t>
            </a:r>
            <a:r>
              <a:rPr lang="en-US" altLang="zh-CN" sz="3600" b="1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ngã</a:t>
            </a:r>
            <a:r>
              <a:rPr lang="en-US" altLang="zh-CN" sz="3600" b="1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?</a:t>
            </a:r>
            <a:endParaRPr lang="zh-CN" altLang="en-US" sz="3600" b="1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4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817157" y="119459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c. </a:t>
            </a:r>
            <a:r>
              <a:rPr lang="en-US" altLang="zh-CN" sz="3600" b="1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3600" b="1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hoẵng</a:t>
            </a:r>
            <a:r>
              <a:rPr lang="en-US" altLang="zh-CN" sz="3600" b="1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ngã</a:t>
            </a:r>
            <a:r>
              <a:rPr lang="en-US" altLang="zh-CN" sz="3600" b="1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600" b="1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nai</a:t>
            </a:r>
            <a:r>
              <a:rPr lang="en-US" altLang="zh-CN" sz="3600" b="1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đã</a:t>
            </a:r>
            <a:r>
              <a:rPr lang="en-US" altLang="zh-CN" sz="3600" b="1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altLang="zh-CN" sz="3600" b="1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600" b="1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?</a:t>
            </a:r>
            <a:endParaRPr lang="zh-CN" altLang="en-US" sz="3600" b="1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9231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4311</TotalTime>
  <Words>283</Words>
  <Application>Microsoft Office PowerPoint</Application>
  <PresentationFormat>On-screen Show (16:9)</PresentationFormat>
  <Paragraphs>74</Paragraphs>
  <Slides>24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Microsoft YaHei</vt:lpstr>
      <vt:lpstr>SimSun</vt:lpstr>
      <vt:lpstr>Arial</vt:lpstr>
      <vt:lpstr>Arial-Rounded</vt:lpstr>
      <vt:lpstr>Calibri</vt:lpstr>
      <vt:lpstr>HL Hoctro</vt:lpstr>
      <vt:lpstr>inpin heiti</vt:lpstr>
      <vt:lpstr>Times New Roman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Admin</cp:lastModifiedBy>
  <cp:revision>359</cp:revision>
  <dcterms:created xsi:type="dcterms:W3CDTF">2015-12-11T17:46:17Z</dcterms:created>
  <dcterms:modified xsi:type="dcterms:W3CDTF">2025-01-20T04:03:52Z</dcterms:modified>
</cp:coreProperties>
</file>