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3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257" r:id="rId11"/>
    <p:sldId id="351" r:id="rId12"/>
    <p:sldId id="258" r:id="rId13"/>
    <p:sldId id="261" r:id="rId14"/>
    <p:sldId id="315" r:id="rId15"/>
    <p:sldId id="263" r:id="rId16"/>
    <p:sldId id="316" r:id="rId17"/>
    <p:sldId id="265" r:id="rId18"/>
    <p:sldId id="266" r:id="rId19"/>
    <p:sldId id="317" r:id="rId20"/>
    <p:sldId id="318" r:id="rId21"/>
    <p:sldId id="319" r:id="rId22"/>
    <p:sldId id="320" r:id="rId23"/>
    <p:sldId id="323" r:id="rId24"/>
    <p:sldId id="324" r:id="rId25"/>
    <p:sldId id="326" r:id="rId26"/>
    <p:sldId id="327" r:id="rId27"/>
    <p:sldId id="340" r:id="rId28"/>
    <p:sldId id="328" r:id="rId29"/>
    <p:sldId id="341" r:id="rId30"/>
    <p:sldId id="329" r:id="rId31"/>
    <p:sldId id="330" r:id="rId32"/>
    <p:sldId id="331" r:id="rId33"/>
    <p:sldId id="334" r:id="rId34"/>
    <p:sldId id="333" r:id="rId35"/>
    <p:sldId id="332" r:id="rId36"/>
    <p:sldId id="342" r:id="rId37"/>
    <p:sldId id="335" r:id="rId38"/>
    <p:sldId id="336" r:id="rId39"/>
    <p:sldId id="337" r:id="rId40"/>
    <p:sldId id="343" r:id="rId41"/>
    <p:sldId id="268" r:id="rId42"/>
  </p:sldIdLst>
  <p:sldSz cx="12161838" cy="6858000"/>
  <p:notesSz cx="6858000" cy="9144000"/>
  <p:embeddedFontLst>
    <p:embeddedFont>
      <p:font typeface=".VnArial"/>
      <p:regular r:id="rId44"/>
      <p:bold r:id="rId45"/>
      <p:italic r:id="rId46"/>
      <p:boldItalic r:id="rId47"/>
    </p:embeddedFont>
    <p:embeddedFont>
      <p:font typeface=".VnCooper"/>
      <p:regular r:id="rId48"/>
    </p:embeddedFont>
    <p:embeddedFont>
      <p:font typeface="Arial Rounded MT Bold" panose="020F0704030504030204" pitchFamily="34" charset="0"/>
      <p:regular r:id="rId49"/>
    </p:embeddedFont>
    <p:embeddedFont>
      <p:font typeface="Arial-Rounded"/>
      <p:regular r:id="rId50"/>
    </p:embeddedFont>
    <p:embeddedFont>
      <p:font typeface="Arrus-Black"/>
      <p:regular r:id="rId51"/>
    </p:embeddedFont>
    <p:embeddedFont>
      <p:font typeface="HP001 4 hàng" panose="020B0603050302020204" pitchFamily="34" charset="0"/>
      <p:regular r:id="rId52"/>
      <p:bold r:id="rId53"/>
    </p:embeddedFont>
    <p:embeddedFont>
      <p:font typeface="HP001 4H"/>
      <p:regular r:id="rId54"/>
      <p:bold r:id="rId55"/>
    </p:embeddedFont>
    <p:embeddedFont>
      <p:font typeface="Karla" pitchFamily="2" charset="0"/>
      <p:regular r:id="rId56"/>
      <p:bold r:id="rId57"/>
      <p:italic r:id="rId58"/>
      <p:boldItalic r:id="rId59"/>
    </p:embeddedFont>
    <p:embeddedFont>
      <p:font typeface="Karla Regular"/>
      <p:regular r:id="rId60"/>
      <p:bold r:id="rId61"/>
      <p:italic r:id="rId62"/>
      <p:boldItalic r:id="rId63"/>
    </p:embeddedFont>
    <p:embeddedFont>
      <p:font typeface="Luckiest Guy"/>
      <p:regular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62" d="100"/>
          <a:sy n="62" d="100"/>
        </p:scale>
        <p:origin x="1050" y="7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8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Ďi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  </a:t>
            </a: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" y="228600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Ŕi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Ŕi  </a:t>
            </a: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89" y="39056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gửi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gửi 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234177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0925" y="3124199"/>
            <a:ext cx="65263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Ďi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3919" y="3124200"/>
            <a:ext cx="57150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Ŕi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Ŕi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576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6365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6661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5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1948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033" y="397486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H"/>
                <a:ea typeface="HP001 4H"/>
              </a:rPr>
              <a:t>dãy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 wúi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2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5385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079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1998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345" y="397691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gửi κư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1641901" y="0"/>
            <a:ext cx="8199854" cy="42476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13116" y="4436897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55957" y="4881665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56596" y="4878284"/>
            <a:ext cx="9694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6245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9782763" y="405838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554163" y="4270447"/>
            <a:ext cx="106643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29963" y="5470245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6361" y="47780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304710" y="6184257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595307" y="6073484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122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09319" y="2475468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ui   ưi</a:t>
            </a: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</TotalTime>
  <Words>446</Words>
  <Application>Microsoft Office PowerPoint</Application>
  <PresentationFormat>Custom</PresentationFormat>
  <Paragraphs>126</Paragraphs>
  <Slides>41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.VnArial</vt:lpstr>
      <vt:lpstr>Arial-Rounded</vt:lpstr>
      <vt:lpstr>Karla</vt:lpstr>
      <vt:lpstr>.VnCooper</vt:lpstr>
      <vt:lpstr>Arial Rounded MT Bold</vt:lpstr>
      <vt:lpstr>AvantGarde</vt:lpstr>
      <vt:lpstr>Arrus-Black</vt:lpstr>
      <vt:lpstr>Karla Regular</vt:lpstr>
      <vt:lpstr>HP001 4H</vt:lpstr>
      <vt:lpstr>Arial</vt:lpstr>
      <vt:lpstr>HP001 4 hàng</vt:lpstr>
      <vt:lpstr>Tahoma</vt:lpstr>
      <vt:lpstr>Luckiest Guy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Tuyết Bùi Thị</cp:lastModifiedBy>
  <cp:revision>70</cp:revision>
  <dcterms:modified xsi:type="dcterms:W3CDTF">2024-11-11T14:51:30Z</dcterms:modified>
</cp:coreProperties>
</file>