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3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14" r:id="rId10"/>
    <p:sldId id="257" r:id="rId11"/>
    <p:sldId id="351" r:id="rId12"/>
    <p:sldId id="258" r:id="rId13"/>
    <p:sldId id="261" r:id="rId14"/>
    <p:sldId id="315" r:id="rId15"/>
    <p:sldId id="263" r:id="rId16"/>
    <p:sldId id="316" r:id="rId17"/>
    <p:sldId id="265" r:id="rId18"/>
    <p:sldId id="266" r:id="rId19"/>
    <p:sldId id="317" r:id="rId20"/>
    <p:sldId id="318" r:id="rId21"/>
    <p:sldId id="319" r:id="rId22"/>
    <p:sldId id="320" r:id="rId23"/>
    <p:sldId id="323" r:id="rId24"/>
    <p:sldId id="324" r:id="rId25"/>
    <p:sldId id="326" r:id="rId26"/>
    <p:sldId id="327" r:id="rId27"/>
    <p:sldId id="340" r:id="rId28"/>
    <p:sldId id="328" r:id="rId29"/>
    <p:sldId id="341" r:id="rId30"/>
    <p:sldId id="329" r:id="rId31"/>
    <p:sldId id="330" r:id="rId32"/>
    <p:sldId id="331" r:id="rId33"/>
    <p:sldId id="334" r:id="rId34"/>
    <p:sldId id="333" r:id="rId35"/>
    <p:sldId id="332" r:id="rId36"/>
    <p:sldId id="342" r:id="rId37"/>
    <p:sldId id="335" r:id="rId38"/>
    <p:sldId id="336" r:id="rId39"/>
    <p:sldId id="337" r:id="rId40"/>
    <p:sldId id="343" r:id="rId41"/>
    <p:sldId id="268" r:id="rId42"/>
  </p:sldIdLst>
  <p:sldSz cx="12161838" cy="6858000"/>
  <p:notesSz cx="6858000" cy="9144000"/>
  <p:embeddedFontLst>
    <p:embeddedFont>
      <p:font typeface="Arial-Rounded" charset="0"/>
      <p:regular r:id="rId44"/>
    </p:embeddedFont>
    <p:embeddedFont>
      <p:font typeface="Luckiest Guy" charset="0"/>
      <p:regular r:id="rId45"/>
    </p:embeddedFont>
    <p:embeddedFont>
      <p:font typeface=".VnArial" pitchFamily="34" charset="0"/>
      <p:regular r:id="rId46"/>
      <p:bold r:id="rId47"/>
      <p:italic r:id="rId48"/>
      <p:boldItalic r:id="rId49"/>
    </p:embeddedFont>
    <p:embeddedFont>
      <p:font typeface="Arial Rounded MT Bold" pitchFamily="34" charset="0"/>
      <p:regular r:id="rId50"/>
    </p:embeddedFont>
    <p:embeddedFont>
      <p:font typeface="Tahoma" pitchFamily="34" charset="0"/>
      <p:regular r:id="rId51"/>
      <p:bold r:id="rId52"/>
    </p:embeddedFont>
    <p:embeddedFont>
      <p:font typeface="Arrus-Black" charset="0"/>
      <p:regular r:id="rId53"/>
    </p:embeddedFont>
    <p:embeddedFont>
      <p:font typeface=".VnCooper" pitchFamily="34" charset="0"/>
      <p:regular r:id="rId54"/>
    </p:embeddedFont>
    <p:embeddedFont>
      <p:font typeface="HP001 4 hàng" charset="0"/>
      <p:regular r:id="rId55"/>
      <p:bold r:id="rId56"/>
    </p:embeddedFont>
    <p:embeddedFont>
      <p:font typeface="HP001 4H" charset="0"/>
      <p:regular r:id="rId57"/>
      <p:bold r:id="rId58"/>
    </p:embeddedFont>
    <p:embeddedFont>
      <p:font typeface="Karla" charset="0"/>
      <p:regular r:id="rId59"/>
      <p:bold r:id="rId60"/>
      <p:italic r:id="rId61"/>
      <p:boldItalic r:id="rId62"/>
    </p:embeddedFont>
    <p:embeddedFont>
      <p:font typeface="Karla Regular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89502" autoAdjust="0"/>
  </p:normalViewPr>
  <p:slideViewPr>
    <p:cSldViewPr>
      <p:cViewPr>
        <p:scale>
          <a:sx n="69" d="100"/>
          <a:sy n="69" d="100"/>
        </p:scale>
        <p:origin x="-2178" y="-852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714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744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756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9" r:id="rId6"/>
    <p:sldLayoutId id="2147483661" r:id="rId7"/>
    <p:sldLayoutId id="2147483667" r:id="rId8"/>
    <p:sldLayoutId id="2147483669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microsoft.com/office/2007/relationships/media" Target="../media/media5.wm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microsoft.com/office/2007/relationships/media" Target="../media/media6.wm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media" Target="../media/media2.mp3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microsoft.com/office/2007/relationships/media" Target="../media/media4.mp3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microsoft.com/office/2007/relationships/media" Target="../media/media1.mp3"/><Relationship Id="rId5" Type="http://schemas.openxmlformats.org/officeDocument/2006/relationships/image" Target="../media/image5.jpeg"/><Relationship Id="rId1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microsoft.com/office/2007/relationships/media" Target="../media/media1.mp3"/><Relationship Id="rId5" Type="http://schemas.openxmlformats.org/officeDocument/2006/relationships/image" Target="../media/image5.jpeg"/><Relationship Id="rId1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microsoft.com/office/2007/relationships/media" Target="../media/media1.mp3"/><Relationship Id="rId5" Type="http://schemas.openxmlformats.org/officeDocument/2006/relationships/image" Target="../media/image5.jpeg"/><Relationship Id="rId1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microsoft.com/office/2007/relationships/media" Target="../media/media1.mp3"/><Relationship Id="rId5" Type="http://schemas.openxmlformats.org/officeDocument/2006/relationships/image" Target="../media/image5.jpeg"/><Relationship Id="rId1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microsoft.com/office/2007/relationships/media" Target="../media/media1.mp3"/><Relationship Id="rId5" Type="http://schemas.openxmlformats.org/officeDocument/2006/relationships/image" Target="../media/image5.jpeg"/><Relationship Id="rId1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microsoft.com/office/2007/relationships/media" Target="../media/media1.mp3"/><Relationship Id="rId5" Type="http://schemas.openxmlformats.org/officeDocument/2006/relationships/image" Target="../media/image5.jpeg"/><Relationship Id="rId1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03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6735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3172" y="436413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10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96053" y="325379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18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67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71425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40066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9843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8660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47598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1945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22432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9185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7457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87237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39082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41844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657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377" y="273854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8183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9328" y="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9481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63459" y="5439505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0218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46871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884"/>
          <a:stretch/>
        </p:blipFill>
        <p:spPr bwMode="auto">
          <a:xfrm>
            <a:off x="612775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79"/>
          <a:stretch/>
        </p:blipFill>
        <p:spPr bwMode="auto">
          <a:xfrm>
            <a:off x="6897134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53668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7551" y="5353668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9090" y="450273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828"/>
          <a:stretch/>
        </p:blipFill>
        <p:spPr>
          <a:xfrm>
            <a:off x="5906039" y="450272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519" y="46048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006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0719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272" y="2057400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79"/>
          <a:stretch/>
        </p:blipFill>
        <p:spPr bwMode="auto">
          <a:xfrm>
            <a:off x="4731452" y="2069690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828"/>
          <a:stretch/>
        </p:blipFill>
        <p:spPr>
          <a:xfrm>
            <a:off x="9117347" y="2133600"/>
            <a:ext cx="1727256" cy="200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0225" y="5711494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9712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7425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9328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9481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Ďi </a:t>
            </a:r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2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07" y="228600"/>
            <a:ext cx="11593824" cy="4390737"/>
          </a:xfrm>
        </p:spPr>
      </p:pic>
    </p:spTree>
    <p:extLst>
      <p:ext uri="{BB962C8B-B14F-4D97-AF65-F5344CB8AC3E}">
        <p14:creationId xmlns:p14="http://schemas.microsoft.com/office/powerpoint/2010/main" xmlns="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8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789" y="39056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xmlns="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3898568"/>
              </p:ext>
            </p:extLst>
          </p:nvPr>
        </p:nvGraphicFramePr>
        <p:xfrm>
          <a:off x="229910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580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34040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84579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3519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92557" y="2570876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95967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gửi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4719" y="3090201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gửi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76938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02919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35746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13694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94794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0925" y="3124199"/>
            <a:ext cx="65263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3919" y="3124200"/>
            <a:ext cx="57150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Ŕi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Ŕi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557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666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smtClean="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6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171948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033" y="397486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 smtClean="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76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831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0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681998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345" y="397691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4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xmlns="" val="380902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27" t="34524" r="30503" b="34723"/>
          <a:stretch/>
        </p:blipFill>
        <p:spPr bwMode="auto">
          <a:xfrm>
            <a:off x="1737519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29" t="28323" r="31410" b="56796"/>
          <a:stretch/>
        </p:blipFill>
        <p:spPr bwMode="auto">
          <a:xfrm>
            <a:off x="1737519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5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5" t="2076" b="64086"/>
          <a:stretch/>
        </p:blipFill>
        <p:spPr>
          <a:xfrm>
            <a:off x="1641901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6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55957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56596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6245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8276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54163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29963" y="547024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686361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04710" y="6184257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95307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09319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xmlns="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4747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119" y="659186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712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8845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834" b="2834"/>
          <a:stretch/>
        </p:blipFill>
        <p:spPr>
          <a:xfrm>
            <a:off x="2982092" y="440959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ai?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Lan có gì đặc biệt?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80319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657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062" y="228600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muốn mời Hà làm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4697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Tham dự sinh nhật của Hà.</a:t>
            </a:r>
            <a:endParaRPr lang="en-US" sz="48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04697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Lên thăm quê Lan.</a:t>
            </a:r>
            <a:endParaRPr lang="en-US" sz="48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9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770153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88" t="58279"/>
          <a:stretch/>
        </p:blipFill>
        <p:spPr>
          <a:xfrm>
            <a:off x="2423319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2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66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 cày</a:t>
            </a:r>
            <a:endParaRPr lang="en-US" sz="66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4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vide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43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đềm</a:t>
            </a:r>
            <a:endParaRPr lang="en-US" sz="60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552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  <a:endParaRPr lang="en-US" sz="8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393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vội chạy về gọi bạn chồn.</a:t>
            </a:r>
            <a:endParaRPr lang="en-US" sz="4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73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42401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hai quay lại, ăn đến no nê.</a:t>
            </a:r>
            <a:endParaRPr lang="en-US" sz="60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274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" b="66364"/>
          <a:stretch/>
        </p:blipFill>
        <p:spPr>
          <a:xfrm>
            <a:off x="574822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gửi cho Hà t</a:t>
              </a: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ui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kẹo.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ưi</a:t>
              </a:r>
              <a:endPara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   ưi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246</Words>
  <Application>Microsoft Office PowerPoint</Application>
  <PresentationFormat>Custom</PresentationFormat>
  <Paragraphs>126</Paragraphs>
  <Slides>41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Arial-Rounded</vt:lpstr>
      <vt:lpstr>AvantGarde</vt:lpstr>
      <vt:lpstr>Luckiest Guy</vt:lpstr>
      <vt:lpstr>.VnArial</vt:lpstr>
      <vt:lpstr>Arial Rounded MT Bold</vt:lpstr>
      <vt:lpstr>Tahoma</vt:lpstr>
      <vt:lpstr>Arrus-Black</vt:lpstr>
      <vt:lpstr>.VnCooper</vt:lpstr>
      <vt:lpstr>HP001 4 hàng</vt:lpstr>
      <vt:lpstr>HP001 4H</vt:lpstr>
      <vt:lpstr>Karla</vt:lpstr>
      <vt:lpstr>Karla Regular</vt:lpstr>
      <vt:lpstr>Building Siblings Relationships by Slidesgo</vt:lpstr>
      <vt:lpstr>TIẾNG VIỆT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TNC</cp:lastModifiedBy>
  <cp:revision>70</cp:revision>
  <dcterms:modified xsi:type="dcterms:W3CDTF">2023-11-05T13:37:39Z</dcterms:modified>
</cp:coreProperties>
</file>