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62" r:id="rId4"/>
    <p:sldId id="261" r:id="rId5"/>
    <p:sldId id="264" r:id="rId6"/>
    <p:sldId id="256" r:id="rId7"/>
    <p:sldId id="257" r:id="rId8"/>
    <p:sldId id="258" r:id="rId9"/>
    <p:sldId id="263" r:id="rId10"/>
    <p:sldId id="259" r:id="rId11"/>
    <p:sldId id="260" r:id="rId12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NI-Avo" panose="020B060402020202020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nhac-giaoan\Con-Chim-Vanh-Khuyen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419"/>
  <ax:ocxPr ax:name="_cy" ax:value="1058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nhac-giaoan\Con-Chim-Vanh-Khuyen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419"/>
  <ax:ocxPr ax:name="_cy" ax:value="1058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nhac-giaoan\Con-Chim-Vanh-Khuyen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419"/>
  <ax:ocxPr ax:name="_cy" ax:value="105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F0F84-C222-42B5-9A97-5EFEC4408A8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2252D-D223-48FA-885A-3CE4B88E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4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0D8EF61-202D-4BD6-B58A-45B838F09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8C5B4-3DED-4893-BB48-2A328DF30A2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11D8534-FC4A-4A42-97B6-8ACD74016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B0AE472-2DC6-42EA-8279-4A4B26D74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1620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5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9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75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88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8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0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9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73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6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19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860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63637-AC1E-4E1F-BF22-0B9B12A45BC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1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57E15-D6CE-4853-B297-CBD71E22915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3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D170F-3DAD-4C7C-B6BD-7D71E0C5D1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79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097B9-1749-4B81-B70C-35ED0671FE7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55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BB893-F807-45A7-9282-9AEDE8BB64A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42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104D8-C686-4D77-A011-EF0A027CC7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53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874EB-E68D-44D5-AE17-4DA1B9CFAFD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5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AD214-9530-481B-9192-C7A12F3D048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17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9120A-F7E6-412B-80E7-810CDCD4FDF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34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804E2-814D-488E-AF8E-26781D6DAF3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37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4BEC8-7631-4EB7-B1AB-974F4BFD2E7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3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3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849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850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850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850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955723-B6BA-4F50-AAA1-96DEE1541C8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50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50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48968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slideLayout" Target="../slideLayouts/slideLayout29.xml"/><Relationship Id="rId4" Type="http://schemas.openxmlformats.org/officeDocument/2006/relationships/control" Target="../activeX/activeX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56AE4167-263D-42A0-AAFF-22C0A4B7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910" y="4631532"/>
            <a:ext cx="6059090" cy="2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9" tIns="34283" rIns="68569" bIns="34283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vi-VN" altLang="vi-VN" sz="1275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D09BB0B1-186C-4799-A11C-394FD52C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4286251"/>
            <a:ext cx="5881688" cy="2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9" tIns="34283" rIns="68569" bIns="34283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vi-VN" altLang="vi-VN" sz="1275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2" name="Picture 13" descr="ag00373_">
            <a:extLst>
              <a:ext uri="{FF2B5EF4-FFF2-40B4-BE49-F238E27FC236}">
                <a16:creationId xmlns:a16="http://schemas.microsoft.com/office/drawing/2014/main" id="{10F5ADE1-81AA-4D55-A3FB-391CD21D73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3543300"/>
            <a:ext cx="75128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">
            <a:extLst>
              <a:ext uri="{FF2B5EF4-FFF2-40B4-BE49-F238E27FC236}">
                <a16:creationId xmlns:a16="http://schemas.microsoft.com/office/drawing/2014/main" id="{62E9F598-427D-43B8-BDB6-A60035232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180" flipH="1">
            <a:off x="3142061" y="2475310"/>
            <a:ext cx="645319" cy="374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>
            <a:extLst>
              <a:ext uri="{FF2B5EF4-FFF2-40B4-BE49-F238E27FC236}">
                <a16:creationId xmlns:a16="http://schemas.microsoft.com/office/drawing/2014/main" id="{C045E14F-93FB-4E57-B66A-F20565A74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22" y="260607"/>
            <a:ext cx="742950" cy="211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>
            <a:extLst>
              <a:ext uri="{FF2B5EF4-FFF2-40B4-BE49-F238E27FC236}">
                <a16:creationId xmlns:a16="http://schemas.microsoft.com/office/drawing/2014/main" id="{2EBED6B3-8553-4FB3-87E4-EB0BDA811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16" y="1191816"/>
            <a:ext cx="742950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25" y="0"/>
            <a:ext cx="91346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69087229-AF72-4347-9F72-06CC1A33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351270"/>
            <a:ext cx="9144000" cy="160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9" tIns="34283" rIns="68569" bIns="34283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40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KÍNH CHÀO </a:t>
            </a:r>
            <a:r>
              <a:rPr lang="en-US" altLang="vi-VN" sz="4000" b="1" dirty="0" smtClean="0">
                <a:solidFill>
                  <a:srgbClr val="1313BF"/>
                </a:solidFill>
                <a:latin typeface="Times New Roman" panose="02020603050405020304" pitchFamily="18" charset="0"/>
              </a:rPr>
              <a:t>QUÝ CÔ </a:t>
            </a:r>
            <a:r>
              <a:rPr lang="en-US" altLang="vi-VN" sz="40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VỀ DỰ GIỜ</a:t>
            </a:r>
          </a:p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40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 MÔN </a:t>
            </a:r>
            <a:r>
              <a:rPr lang="en-US" altLang="vi-VN" sz="4000" b="1" dirty="0" smtClean="0">
                <a:solidFill>
                  <a:srgbClr val="1313BF"/>
                </a:solidFill>
                <a:latin typeface="Times New Roman" panose="02020603050405020304" pitchFamily="18" charset="0"/>
              </a:rPr>
              <a:t>TIẾNG VIỆT LỚP </a:t>
            </a:r>
            <a:r>
              <a:rPr lang="en-US" altLang="vi-VN" sz="40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1/1</a:t>
            </a:r>
            <a:endParaRPr lang="vi-VN" altLang="vi-VN" sz="4000" b="1" dirty="0">
              <a:solidFill>
                <a:srgbClr val="1313B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7630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807845"/>
            <a:ext cx="10515600" cy="1325563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C00000"/>
                </a:solidFill>
                <a:latin typeface="+mn-lt"/>
              </a:rPr>
              <a:t>BÀI 42: 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   </a:t>
            </a:r>
            <a:r>
              <a:rPr lang="en-US" sz="19900" b="1" dirty="0" err="1" smtClean="0">
                <a:solidFill>
                  <a:srgbClr val="C00000"/>
                </a:solidFill>
                <a:latin typeface="+mn-lt"/>
              </a:rPr>
              <a:t>ao</a:t>
            </a:r>
            <a:r>
              <a:rPr lang="en-US" sz="199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9900" b="1" dirty="0" err="1" smtClean="0">
                <a:solidFill>
                  <a:srgbClr val="C00000"/>
                </a:solidFill>
                <a:latin typeface="+mn-lt"/>
              </a:rPr>
              <a:t>eo</a:t>
            </a:r>
            <a:endParaRPr lang="en-US" sz="199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9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3223" y="1345474"/>
            <a:ext cx="3644537" cy="901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1315" y="1345473"/>
            <a:ext cx="3644537" cy="901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3222" y="2529840"/>
            <a:ext cx="3644537" cy="901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4378" y="2562495"/>
            <a:ext cx="3644537" cy="901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8190" y="5971347"/>
            <a:ext cx="986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Ao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thu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laïnh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leõo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nöôùc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trong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veo</a:t>
            </a:r>
            <a:r>
              <a:rPr lang="en-US" sz="4800" b="1" dirty="0" smtClean="0">
                <a:latin typeface="VNI-Avo" pitchFamily="2" charset="0"/>
              </a:rPr>
              <a:t>.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8190" y="6013940"/>
            <a:ext cx="1039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3976" y="5974751"/>
            <a:ext cx="1116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4800" b="1" dirty="0" smtClean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11" y="1"/>
            <a:ext cx="11235404" cy="56650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31876" y="5999175"/>
            <a:ext cx="982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5160" y="148473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5576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7772"/>
              </p:ext>
            </p:extLst>
          </p:nvPr>
        </p:nvGraphicFramePr>
        <p:xfrm>
          <a:off x="4419308" y="1164136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</a:t>
                      </a:r>
                      <a:endParaRPr lang="en-US" sz="44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eo</a:t>
                      </a:r>
                      <a:endParaRPr lang="en-US" sz="4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</a:t>
                      </a:r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eõo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1103" y="2952296"/>
            <a:ext cx="196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VNI-Avo" pitchFamily="2" charset="0"/>
              </a:rPr>
              <a:t>chaøo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4402" y="295475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VNI-Avo" pitchFamily="2" charset="0"/>
              </a:rPr>
              <a:t>dao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0444" y="2917676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saùo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9497" y="294875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deûo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5678" y="2914051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ñeõo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67873" y="2886097"/>
            <a:ext cx="171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keïo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755" y="5850223"/>
            <a:ext cx="291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ngoâi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sao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3725" y="5869519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quaû taùo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9076" y="5850223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caùi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keïo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3" name="Rectangle 22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50819" y="5830927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ao beøo</a:t>
            </a:r>
            <a:endParaRPr lang="en-US" sz="4800" b="1"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12" y="3991512"/>
            <a:ext cx="1648055" cy="1524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314" y="4071660"/>
            <a:ext cx="1781424" cy="1600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442" y="4372565"/>
            <a:ext cx="1790950" cy="1143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0447" y="4082015"/>
            <a:ext cx="2791215" cy="159089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 flipV="1">
            <a:off x="522514" y="-13063"/>
            <a:ext cx="38564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33634" y="6596609"/>
            <a:ext cx="808074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73252" y="6656309"/>
            <a:ext cx="705922" cy="561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0712852" y="6578460"/>
            <a:ext cx="654198" cy="1814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77825" y="6596609"/>
            <a:ext cx="62213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8" y="689134"/>
            <a:ext cx="11230838" cy="43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5108575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67" name="AutoShape 28"/>
          <p:cNvSpPr>
            <a:spLocks noChangeArrowheads="1"/>
          </p:cNvSpPr>
          <p:nvPr/>
        </p:nvSpPr>
        <p:spPr bwMode="auto">
          <a:xfrm>
            <a:off x="1552576" y="1600200"/>
            <a:ext cx="9115425" cy="2957512"/>
          </a:xfrm>
          <a:prstGeom prst="cloudCallout">
            <a:avLst>
              <a:gd name="adj1" fmla="val -36162"/>
              <a:gd name="adj2" fmla="val 35722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WindowsMediaPlayer1" r:id="rId2" imgW="1590840" imgH="380880"/>
        </mc:Choice>
        <mc:Fallback>
          <p:control name="WindowsMediaPlayer1" r:id="rId2" imgW="1590840" imgH="38088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681164" y="6438900"/>
                  <a:ext cx="1590675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WindowsMediaPlayer2" r:id="rId3" imgW="1590840" imgH="380880"/>
        </mc:Choice>
        <mc:Fallback>
          <p:control name="WindowsMediaPlayer2" r:id="rId3" imgW="1590840" imgH="380880">
            <p:pic>
              <p:nvPicPr>
                <p:cNvPr id="3" name="WindowsMediaPlayer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681164" y="6438900"/>
                  <a:ext cx="1590675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" name="WindowsMediaPlayer3" r:id="rId4" imgW="1590840" imgH="380880"/>
        </mc:Choice>
        <mc:Fallback>
          <p:control name="WindowsMediaPlayer3" r:id="rId4" imgW="1590840" imgH="380880">
            <p:pic>
              <p:nvPicPr>
                <p:cNvPr id="4" name="WindowsMediaPlayer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681164" y="6438900"/>
                  <a:ext cx="1590675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81735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15" y="5195133"/>
            <a:ext cx="1184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    </a:t>
            </a:r>
            <a:r>
              <a:rPr lang="en-US" sz="3200" b="1" dirty="0" err="1" smtClean="0">
                <a:latin typeface="VNI-Avo" pitchFamily="2" charset="0"/>
              </a:rPr>
              <a:t>Treân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caây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cao</a:t>
            </a:r>
            <a:r>
              <a:rPr lang="en-US" sz="3200" b="1" dirty="0" smtClean="0">
                <a:latin typeface="VNI-Avo" pitchFamily="2" charset="0"/>
              </a:rPr>
              <a:t>, </a:t>
            </a:r>
            <a:r>
              <a:rPr lang="en-US" sz="3200" b="1" dirty="0" err="1" smtClean="0">
                <a:latin typeface="VNI-Avo" pitchFamily="2" charset="0"/>
              </a:rPr>
              <a:t>ñaøn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chaøo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maøo</a:t>
            </a:r>
            <a:r>
              <a:rPr lang="en-US" sz="3200" b="1" dirty="0" smtClean="0">
                <a:latin typeface="VNI-Avo" pitchFamily="2" charset="0"/>
              </a:rPr>
              <a:t> bay </a:t>
            </a:r>
            <a:r>
              <a:rPr lang="en-US" sz="3200" b="1" dirty="0" err="1" smtClean="0">
                <a:latin typeface="VNI-Avo" pitchFamily="2" charset="0"/>
              </a:rPr>
              <a:t>ñi</a:t>
            </a:r>
            <a:r>
              <a:rPr lang="en-US" sz="3200" b="1" dirty="0" smtClean="0">
                <a:latin typeface="VNI-Avo" pitchFamily="2" charset="0"/>
              </a:rPr>
              <a:t>, bay </a:t>
            </a:r>
            <a:r>
              <a:rPr lang="en-US" sz="3200" b="1" dirty="0" err="1" smtClean="0">
                <a:latin typeface="VNI-Avo" pitchFamily="2" charset="0"/>
              </a:rPr>
              <a:t>laïi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Maáy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chuù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saùo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ñen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vui</a:t>
            </a:r>
            <a:r>
              <a:rPr lang="en-US" sz="3200" b="1" dirty="0" smtClean="0">
                <a:latin typeface="VNI-Avo" pitchFamily="2" charset="0"/>
              </a:rPr>
              <a:t> ca </a:t>
            </a:r>
            <a:r>
              <a:rPr lang="en-US" sz="3200" b="1" dirty="0" err="1" smtClean="0">
                <a:latin typeface="VNI-Avo" pitchFamily="2" charset="0"/>
              </a:rPr>
              <a:t>veùo</a:t>
            </a:r>
            <a:r>
              <a:rPr lang="en-US" sz="3200" b="1" dirty="0" smtClean="0">
                <a:latin typeface="VNI-Avo" pitchFamily="2" charset="0"/>
              </a:rPr>
              <a:t> von. </a:t>
            </a:r>
            <a:r>
              <a:rPr lang="en-US" sz="3200" b="1" dirty="0" err="1" smtClean="0">
                <a:latin typeface="VNI-Avo" pitchFamily="2" charset="0"/>
              </a:rPr>
              <a:t>Coøn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chim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vaãn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chaêm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chæ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Chuù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tha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rôm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khoâ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veà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kheùo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leùo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laøm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toå</a:t>
            </a:r>
            <a:r>
              <a:rPr lang="en-US" sz="3200" b="1" dirty="0" smtClean="0">
                <a:latin typeface="VNI-Avo" pitchFamily="2" charset="0"/>
              </a:rPr>
              <a:t>.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9163" y="5195133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7198" y="5718352"/>
            <a:ext cx="716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eo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Rectangle 12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34" y="148471"/>
            <a:ext cx="9433443" cy="50356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3143" y="5172562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0930" y="5167567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833" y="5687575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43799" y="6156952"/>
            <a:ext cx="784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VNI-Avo" pitchFamily="2" charset="0"/>
              </a:rPr>
              <a:t>eo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0001" y="6156952"/>
            <a:ext cx="784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VNI-Avo" pitchFamily="2" charset="0"/>
              </a:rPr>
              <a:t>eo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  <p:bldP spid="9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382444"/>
            <a:ext cx="77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VNI-Avo" pitchFamily="2" charset="0"/>
              </a:rPr>
              <a:t>Em chaêm chæ</a:t>
            </a:r>
            <a:endParaRPr lang="en-US" sz="4000" b="1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18" y="1134934"/>
            <a:ext cx="10587362" cy="56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431</TotalTime>
  <Words>134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Times New Roman</vt:lpstr>
      <vt:lpstr>Arial Black</vt:lpstr>
      <vt:lpstr>Arial</vt:lpstr>
      <vt:lpstr>.VnTime</vt:lpstr>
      <vt:lpstr>Calibri Light</vt:lpstr>
      <vt:lpstr>Calibri</vt:lpstr>
      <vt:lpstr>Wingdings</vt:lpstr>
      <vt:lpstr>VNI-Avo</vt:lpstr>
      <vt:lpstr>Office Theme</vt:lpstr>
      <vt:lpstr>2_Office Theme</vt:lpstr>
      <vt:lpstr>Glass Layers</vt:lpstr>
      <vt:lpstr>PowerPoint Presentation</vt:lpstr>
      <vt:lpstr>BÀI 42:      ao 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THANG PRO</cp:lastModifiedBy>
  <cp:revision>173</cp:revision>
  <dcterms:created xsi:type="dcterms:W3CDTF">2020-10-19T12:51:54Z</dcterms:created>
  <dcterms:modified xsi:type="dcterms:W3CDTF">2024-03-19T01:05:50Z</dcterms:modified>
  <cp:category>Kết nối tri thức với cuộc sống</cp:category>
</cp:coreProperties>
</file>