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59" r:id="rId4"/>
    <p:sldId id="260" r:id="rId5"/>
    <p:sldId id="266" r:id="rId6"/>
    <p:sldId id="262" r:id="rId7"/>
    <p:sldId id="263" r:id="rId8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5530-45A8-413C-BA06-755E09083ED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594F-A498-45BB-B8D9-C60E3BA73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52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5530-45A8-413C-BA06-755E09083ED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594F-A498-45BB-B8D9-C60E3BA73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10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5530-45A8-413C-BA06-755E09083ED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594F-A498-45BB-B8D9-C60E3BA73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70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5530-45A8-413C-BA06-755E09083ED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594F-A498-45BB-B8D9-C60E3BA73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23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5530-45A8-413C-BA06-755E09083ED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594F-A498-45BB-B8D9-C60E3BA73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08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5530-45A8-413C-BA06-755E09083ED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594F-A498-45BB-B8D9-C60E3BA73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5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5530-45A8-413C-BA06-755E09083ED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594F-A498-45BB-B8D9-C60E3BA73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64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5530-45A8-413C-BA06-755E09083ED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594F-A498-45BB-B8D9-C60E3BA73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149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5530-45A8-413C-BA06-755E09083ED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594F-A498-45BB-B8D9-C60E3BA73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6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5530-45A8-413C-BA06-755E09083ED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594F-A498-45BB-B8D9-C60E3BA73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81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5530-45A8-413C-BA06-755E09083ED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594F-A498-45BB-B8D9-C60E3BA73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88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55530-45A8-413C-BA06-755E09083ED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7594F-A498-45BB-B8D9-C60E3BA73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571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6564" y="1124744"/>
            <a:ext cx="84819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	Nghỉ 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hè, nhà hà đi Tam Đảo. Khi tán cây, ngọn cỏ còn thiu thiu ngủ, Hà đã dậy ngắm mây mù. Đến trưa, trời như vào thu. Mùa hè ở Tam Đảo quả là dễ chịu.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195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ownloads\Screenshot_20211107-083643_Chrome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496944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6762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635896" y="188640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ăc</a:t>
            </a:r>
            <a:endParaRPr lang="en-US" sz="4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8104" y="188640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âc</a:t>
            </a:r>
            <a:endParaRPr lang="en-US" sz="4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88024" y="980728"/>
            <a:ext cx="1080120" cy="70788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endParaRPr lang="en-US" sz="4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73996" y="980728"/>
            <a:ext cx="1129208" cy="707886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ln w="12700">
                  <a:noFill/>
                </a:ln>
                <a:latin typeface="Times New Roman" pitchFamily="18" charset="0"/>
                <a:cs typeface="Times New Roman" pitchFamily="18" charset="0"/>
              </a:rPr>
              <a:t>th</a:t>
            </a:r>
            <a:endParaRPr lang="en-US" sz="4000">
              <a:ln w="12700"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73996" y="1772816"/>
            <a:ext cx="2394148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ác</a:t>
            </a:r>
            <a:endParaRPr lang="en-US" sz="4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188640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endParaRPr lang="en-US" sz="4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Administrator\Downloads\Screenshot_20211107-083643_Chro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73016"/>
            <a:ext cx="8352927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539552" y="5529426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bác sĩ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36196" y="5517232"/>
            <a:ext cx="21242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quả gấc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91880" y="5517232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mắc áo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1520" y="2937138"/>
            <a:ext cx="8568952" cy="707886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smtClean="0">
                <a:ln w="12700">
                  <a:noFill/>
                </a:ln>
                <a:latin typeface="Times New Roman" pitchFamily="18" charset="0"/>
                <a:cs typeface="Times New Roman" pitchFamily="18" charset="0"/>
              </a:rPr>
              <a:t>lạc     nhạc     mặc     nhắc      gấc     giấc</a:t>
            </a:r>
            <a:endParaRPr lang="en-US" sz="4000">
              <a:ln w="12700"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61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  <p:bldP spid="10" grpId="0" animBg="1"/>
      <p:bldP spid="11" grpId="0"/>
      <p:bldP spid="15" grpId="0"/>
      <p:bldP spid="16" grpId="0"/>
      <p:bldP spid="17" grpId="0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08720"/>
            <a:ext cx="8534400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8959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istrator\Downloads\Screenshot_20211107-083700_Chrome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496944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16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424970"/>
            <a:ext cx="83529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	Nếu 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lên Tây Bắc, bạn hãy đến Sa Pa. Vào mùa hè, mỗi ngày ở đây như có bốn mùa. Sa Pa có 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Thác 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Bạc, có Cầu Mây, có các bản Tả 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Van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, Tả Phìn, 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Sín 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Chải.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8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istrator\Downloads\Screenshot_20211107-083700_Chro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496944" cy="6192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364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8&quot; unique_id=&quot;10025&quot;&gt;&lt;/object&gt;&lt;object type=&quot;2&quot; unique_id=&quot;10026&quot;&gt;&lt;object type=&quot;3&quot; unique_id=&quot;10078&quot;&gt;&lt;property id=&quot;20148&quot; value=&quot;5&quot;/&gt;&lt;property id=&quot;20300&quot; value=&quot;Slide 3&quot;/&gt;&lt;property id=&quot;20307&quot; value=&quot;259&quot;/&gt;&lt;/object&gt;&lt;object type=&quot;3&quot; unique_id=&quot;10079&quot;&gt;&lt;property id=&quot;20148&quot; value=&quot;5&quot;/&gt;&lt;property id=&quot;20300&quot; value=&quot;Slide 4&quot;/&gt;&lt;property id=&quot;20307&quot; value=&quot;260&quot;/&gt;&lt;/object&gt;&lt;object type=&quot;3&quot; unique_id=&quot;10081&quot;&gt;&lt;property id=&quot;20148&quot; value=&quot;5&quot;/&gt;&lt;property id=&quot;20300&quot; value=&quot;Slide 6&quot;/&gt;&lt;property id=&quot;20307&quot; value=&quot;262&quot;/&gt;&lt;/object&gt;&lt;object type=&quot;3&quot; unique_id=&quot;10082&quot;&gt;&lt;property id=&quot;20148&quot; value=&quot;5&quot;/&gt;&lt;property id=&quot;20300&quot; value=&quot;Slide 7&quot;/&gt;&lt;property id=&quot;20307&quot; value=&quot;263&quot;/&gt;&lt;/object&gt;&lt;object type=&quot;3&quot; unique_id=&quot;10188&quot;&gt;&lt;property id=&quot;20148&quot; value=&quot;5&quot;/&gt;&lt;property id=&quot;20300&quot; value=&quot;Slide 1&quot;/&gt;&lt;property id=&quot;20307&quot; value=&quot;264&quot;/&gt;&lt;/object&gt;&lt;object type=&quot;3&quot; unique_id=&quot;10225&quot;&gt;&lt;property id=&quot;20148&quot; value=&quot;5&quot;/&gt;&lt;property id=&quot;20300&quot; value=&quot;Slide 2&quot;/&gt;&lt;property id=&quot;20307&quot; value=&quot;265&quot;/&gt;&lt;/object&gt;&lt;object type=&quot;3&quot; unique_id=&quot;10226&quot;&gt;&lt;property id=&quot;20148&quot; value=&quot;5&quot;/&gt;&lt;property id=&quot;20300&quot; value=&quot;Slide 5&quot;/&gt;&lt;property id=&quot;20307&quot; value=&quot;26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18</Words>
  <Application>Microsoft Office PowerPoint</Application>
  <PresentationFormat>On-screen Show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8</cp:revision>
  <dcterms:created xsi:type="dcterms:W3CDTF">2021-11-07T00:47:48Z</dcterms:created>
  <dcterms:modified xsi:type="dcterms:W3CDTF">2021-11-09T07:49:47Z</dcterms:modified>
</cp:coreProperties>
</file>