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5" r:id="rId3"/>
    <p:sldId id="259" r:id="rId4"/>
    <p:sldId id="260" r:id="rId5"/>
    <p:sldId id="266" r:id="rId6"/>
    <p:sldId id="267" r:id="rId7"/>
    <p:sldId id="263" r:id="rId8"/>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85355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4661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1276170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349123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555530-45A8-413C-BA06-755E09083ED8}"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7290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782753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555530-45A8-413C-BA06-755E09083ED8}" type="datetimeFigureOut">
              <a:rPr lang="en-US" smtClean="0"/>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43364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555530-45A8-413C-BA06-755E09083ED8}" type="datetimeFigureOut">
              <a:rPr lang="en-US" smtClean="0"/>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195149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55530-45A8-413C-BA06-755E09083ED8}" type="datetimeFigureOut">
              <a:rPr lang="en-US" smtClean="0"/>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345226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92081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55530-45A8-413C-BA06-755E09083ED8}"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7594F-A498-45BB-B8D9-C60E3BA73A56}" type="slidenum">
              <a:rPr lang="en-US" smtClean="0"/>
              <a:t>‹#›</a:t>
            </a:fld>
            <a:endParaRPr lang="en-US"/>
          </a:p>
        </p:txBody>
      </p:sp>
    </p:spTree>
    <p:extLst>
      <p:ext uri="{BB962C8B-B14F-4D97-AF65-F5344CB8AC3E}">
        <p14:creationId xmlns:p14="http://schemas.microsoft.com/office/powerpoint/2010/main" val="209138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55530-45A8-413C-BA06-755E09083ED8}" type="datetimeFigureOut">
              <a:rPr lang="en-US" smtClean="0"/>
              <a:t>11/9/2021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7594F-A498-45BB-B8D9-C60E3BA73A56}" type="slidenum">
              <a:rPr lang="en-US" smtClean="0"/>
              <a:t>‹#›</a:t>
            </a:fld>
            <a:endParaRPr lang="en-US"/>
          </a:p>
        </p:txBody>
      </p:sp>
    </p:spTree>
    <p:extLst>
      <p:ext uri="{BB962C8B-B14F-4D97-AF65-F5344CB8AC3E}">
        <p14:creationId xmlns:p14="http://schemas.microsoft.com/office/powerpoint/2010/main" val="372157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3170099"/>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Nếu lên Tây Bắc, bạn hãy đến Sa Pa. Vào mùa hè, mỗi ngày ở đây như có bốn mùa. Sa Pa có Thác Bạc, có Cầu Mây, có các bản Tả Van, Tả Phìn, Sín Chải.</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3289910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istrator\Downloads\Screenshot_20211107-083709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568952" cy="6408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76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barn(inVertical)">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499992"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uc</a:t>
            </a:r>
            <a:endParaRPr lang="en-US" sz="4000">
              <a:solidFill>
                <a:srgbClr val="FF0000"/>
              </a:solidFill>
              <a:latin typeface="Times New Roman" pitchFamily="18" charset="0"/>
              <a:cs typeface="Times New Roman" pitchFamily="18" charset="0"/>
            </a:endParaRPr>
          </a:p>
        </p:txBody>
      </p:sp>
      <p:sp>
        <p:nvSpPr>
          <p:cNvPr id="7" name="TextBox 6"/>
          <p:cNvSpPr txBox="1"/>
          <p:nvPr/>
        </p:nvSpPr>
        <p:spPr>
          <a:xfrm>
            <a:off x="6156176"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ưc</a:t>
            </a:r>
            <a:endParaRPr lang="en-US" sz="4000">
              <a:solidFill>
                <a:srgbClr val="FF0000"/>
              </a:solidFill>
              <a:latin typeface="Times New Roman" pitchFamily="18" charset="0"/>
              <a:cs typeface="Times New Roman" pitchFamily="18" charset="0"/>
            </a:endParaRPr>
          </a:p>
        </p:txBody>
      </p:sp>
      <p:sp>
        <p:nvSpPr>
          <p:cNvPr id="8" name="TextBox 7"/>
          <p:cNvSpPr txBox="1"/>
          <p:nvPr/>
        </p:nvSpPr>
        <p:spPr>
          <a:xfrm>
            <a:off x="4788024" y="908720"/>
            <a:ext cx="1080120" cy="707886"/>
          </a:xfrm>
          <a:prstGeom prst="rect">
            <a:avLst/>
          </a:prstGeom>
          <a:noFill/>
          <a:ln w="12700">
            <a:solidFill>
              <a:schemeClr val="tx1"/>
            </a:solidFill>
          </a:ln>
        </p:spPr>
        <p:txBody>
          <a:bodyPr wrap="square" rtlCol="0">
            <a:spAutoFit/>
          </a:bodyPr>
          <a:lstStyle/>
          <a:p>
            <a:pPr algn="ctr"/>
            <a:r>
              <a:rPr lang="en-US" sz="4000" smtClean="0">
                <a:solidFill>
                  <a:srgbClr val="FF0000"/>
                </a:solidFill>
                <a:latin typeface="Times New Roman" pitchFamily="18" charset="0"/>
                <a:cs typeface="Times New Roman" pitchFamily="18" charset="0"/>
              </a:rPr>
              <a:t>oc</a:t>
            </a:r>
            <a:endParaRPr lang="en-US" sz="4000">
              <a:solidFill>
                <a:srgbClr val="FF0000"/>
              </a:solidFill>
              <a:latin typeface="Times New Roman" pitchFamily="18" charset="0"/>
              <a:cs typeface="Times New Roman" pitchFamily="18" charset="0"/>
            </a:endParaRPr>
          </a:p>
        </p:txBody>
      </p:sp>
      <p:sp>
        <p:nvSpPr>
          <p:cNvPr id="9" name="TextBox 8"/>
          <p:cNvSpPr txBox="1"/>
          <p:nvPr/>
        </p:nvSpPr>
        <p:spPr>
          <a:xfrm>
            <a:off x="3473996" y="908720"/>
            <a:ext cx="1129208"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smtClean="0">
                <a:ln w="12700">
                  <a:noFill/>
                </a:ln>
                <a:latin typeface="Times New Roman" pitchFamily="18" charset="0"/>
                <a:cs typeface="Times New Roman" pitchFamily="18" charset="0"/>
              </a:rPr>
              <a:t>g</a:t>
            </a:r>
            <a:endParaRPr lang="en-US" sz="4000">
              <a:ln w="12700">
                <a:noFill/>
              </a:ln>
              <a:latin typeface="Times New Roman" pitchFamily="18" charset="0"/>
              <a:cs typeface="Times New Roman" pitchFamily="18" charset="0"/>
            </a:endParaRPr>
          </a:p>
        </p:txBody>
      </p:sp>
      <p:sp>
        <p:nvSpPr>
          <p:cNvPr id="10" name="TextBox 9"/>
          <p:cNvSpPr txBox="1"/>
          <p:nvPr/>
        </p:nvSpPr>
        <p:spPr>
          <a:xfrm>
            <a:off x="3473996" y="1700808"/>
            <a:ext cx="2394148" cy="707886"/>
          </a:xfrm>
          <a:prstGeom prst="rect">
            <a:avLst/>
          </a:prstGeom>
          <a:noFill/>
          <a:ln w="19050">
            <a:solidFill>
              <a:schemeClr val="tx1"/>
            </a:solidFill>
          </a:ln>
        </p:spPr>
        <p:txBody>
          <a:bodyPr wrap="square" rtlCol="0">
            <a:spAutoFit/>
          </a:bodyPr>
          <a:lstStyle/>
          <a:p>
            <a:pPr algn="ctr"/>
            <a:r>
              <a:rPr lang="en-US" sz="4000" smtClean="0">
                <a:latin typeface="Times New Roman" pitchFamily="18" charset="0"/>
                <a:cs typeface="Times New Roman" pitchFamily="18" charset="0"/>
              </a:rPr>
              <a:t>g</a:t>
            </a:r>
            <a:r>
              <a:rPr lang="en-US" sz="4000" smtClean="0">
                <a:solidFill>
                  <a:srgbClr val="FF0000"/>
                </a:solidFill>
                <a:latin typeface="Times New Roman" pitchFamily="18" charset="0"/>
                <a:cs typeface="Times New Roman" pitchFamily="18" charset="0"/>
              </a:rPr>
              <a:t>óc</a:t>
            </a:r>
            <a:endParaRPr lang="en-US" sz="4000">
              <a:solidFill>
                <a:srgbClr val="FF0000"/>
              </a:solidFill>
              <a:latin typeface="Times New Roman" pitchFamily="18" charset="0"/>
              <a:cs typeface="Times New Roman" pitchFamily="18" charset="0"/>
            </a:endParaRPr>
          </a:p>
        </p:txBody>
      </p:sp>
      <p:sp>
        <p:nvSpPr>
          <p:cNvPr id="11" name="TextBox 10"/>
          <p:cNvSpPr txBox="1"/>
          <p:nvPr/>
        </p:nvSpPr>
        <p:spPr>
          <a:xfrm>
            <a:off x="2843808" y="188640"/>
            <a:ext cx="1656184" cy="707886"/>
          </a:xfrm>
          <a:prstGeom prst="rect">
            <a:avLst/>
          </a:prstGeom>
          <a:noFill/>
        </p:spPr>
        <p:txBody>
          <a:bodyPr wrap="square" rtlCol="0">
            <a:spAutoFit/>
          </a:bodyPr>
          <a:lstStyle/>
          <a:p>
            <a:pPr algn="ctr"/>
            <a:r>
              <a:rPr lang="en-US" sz="4000">
                <a:solidFill>
                  <a:srgbClr val="FF0000"/>
                </a:solidFill>
                <a:latin typeface="Times New Roman" pitchFamily="18" charset="0"/>
                <a:cs typeface="Times New Roman" pitchFamily="18" charset="0"/>
              </a:rPr>
              <a:t>ô</a:t>
            </a:r>
            <a:r>
              <a:rPr lang="en-US" sz="4000" smtClean="0">
                <a:solidFill>
                  <a:srgbClr val="FF0000"/>
                </a:solidFill>
                <a:latin typeface="Times New Roman" pitchFamily="18" charset="0"/>
                <a:cs typeface="Times New Roman" pitchFamily="18" charset="0"/>
              </a:rPr>
              <a:t>c</a:t>
            </a:r>
            <a:endParaRPr lang="en-US" sz="4000">
              <a:solidFill>
                <a:srgbClr val="FF0000"/>
              </a:solidFill>
              <a:latin typeface="Times New Roman" pitchFamily="18" charset="0"/>
              <a:cs typeface="Times New Roman" pitchFamily="18" charset="0"/>
            </a:endParaRPr>
          </a:p>
        </p:txBody>
      </p:sp>
      <p:sp>
        <p:nvSpPr>
          <p:cNvPr id="15" name="TextBox 14"/>
          <p:cNvSpPr txBox="1"/>
          <p:nvPr/>
        </p:nvSpPr>
        <p:spPr>
          <a:xfrm>
            <a:off x="251520" y="5529426"/>
            <a:ext cx="1764196"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con sóc</a:t>
            </a:r>
            <a:endParaRPr lang="en-US" sz="4000">
              <a:latin typeface="Times New Roman" pitchFamily="18" charset="0"/>
              <a:cs typeface="Times New Roman" pitchFamily="18" charset="0"/>
            </a:endParaRPr>
          </a:p>
        </p:txBody>
      </p:sp>
      <p:sp>
        <p:nvSpPr>
          <p:cNvPr id="16" name="TextBox 15"/>
          <p:cNvSpPr txBox="1"/>
          <p:nvPr/>
        </p:nvSpPr>
        <p:spPr>
          <a:xfrm>
            <a:off x="4355976" y="5517232"/>
            <a:ext cx="2124236"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máy xúc</a:t>
            </a:r>
            <a:endParaRPr lang="en-US" sz="4000">
              <a:latin typeface="Times New Roman" pitchFamily="18" charset="0"/>
              <a:cs typeface="Times New Roman" pitchFamily="18" charset="0"/>
            </a:endParaRPr>
          </a:p>
        </p:txBody>
      </p:sp>
      <p:sp>
        <p:nvSpPr>
          <p:cNvPr id="17" name="TextBox 16"/>
          <p:cNvSpPr txBox="1"/>
          <p:nvPr/>
        </p:nvSpPr>
        <p:spPr>
          <a:xfrm>
            <a:off x="2339752" y="5517232"/>
            <a:ext cx="1656184"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cái cốc</a:t>
            </a:r>
            <a:endParaRPr lang="en-US" sz="4000">
              <a:latin typeface="Times New Roman" pitchFamily="18" charset="0"/>
              <a:cs typeface="Times New Roman" pitchFamily="18" charset="0"/>
            </a:endParaRPr>
          </a:p>
        </p:txBody>
      </p:sp>
      <p:sp>
        <p:nvSpPr>
          <p:cNvPr id="18" name="TextBox 17"/>
          <p:cNvSpPr txBox="1"/>
          <p:nvPr/>
        </p:nvSpPr>
        <p:spPr>
          <a:xfrm>
            <a:off x="251520" y="2636912"/>
            <a:ext cx="8568952" cy="707886"/>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r>
              <a:rPr lang="en-US" sz="4000" smtClean="0">
                <a:ln w="12700">
                  <a:noFill/>
                </a:ln>
                <a:latin typeface="Times New Roman" pitchFamily="18" charset="0"/>
                <a:cs typeface="Times New Roman" pitchFamily="18" charset="0"/>
              </a:rPr>
              <a:t>học   sóc   cốc   lộc   chục  cúc  đức  mực</a:t>
            </a:r>
            <a:endParaRPr lang="en-US" sz="4000">
              <a:ln w="12700">
                <a:noFill/>
              </a:ln>
              <a:latin typeface="Times New Roman" pitchFamily="18" charset="0"/>
              <a:cs typeface="Times New Roman" pitchFamily="18" charset="0"/>
            </a:endParaRPr>
          </a:p>
        </p:txBody>
      </p:sp>
      <p:pic>
        <p:nvPicPr>
          <p:cNvPr id="2" name="Picture 2" descr="C:\Users\Administrator\Downloads\Screenshot_20211107-083709_Chrome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861048"/>
            <a:ext cx="8568952" cy="1489323"/>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1187624" y="188640"/>
            <a:ext cx="1656184" cy="707886"/>
          </a:xfrm>
          <a:prstGeom prst="rect">
            <a:avLst/>
          </a:prstGeom>
          <a:noFill/>
        </p:spPr>
        <p:txBody>
          <a:bodyPr wrap="square" rtlCol="0">
            <a:spAutoFit/>
          </a:bodyPr>
          <a:lstStyle/>
          <a:p>
            <a:pPr algn="ctr"/>
            <a:r>
              <a:rPr lang="en-US" sz="4000" smtClean="0">
                <a:solidFill>
                  <a:srgbClr val="FF0000"/>
                </a:solidFill>
                <a:latin typeface="Times New Roman" pitchFamily="18" charset="0"/>
                <a:cs typeface="Times New Roman" pitchFamily="18" charset="0"/>
              </a:rPr>
              <a:t>oc</a:t>
            </a:r>
            <a:endParaRPr lang="en-US" sz="4000">
              <a:solidFill>
                <a:srgbClr val="FF0000"/>
              </a:solidFill>
              <a:latin typeface="Times New Roman" pitchFamily="18" charset="0"/>
              <a:cs typeface="Times New Roman" pitchFamily="18" charset="0"/>
            </a:endParaRPr>
          </a:p>
        </p:txBody>
      </p:sp>
      <p:sp>
        <p:nvSpPr>
          <p:cNvPr id="20" name="TextBox 19"/>
          <p:cNvSpPr txBox="1"/>
          <p:nvPr/>
        </p:nvSpPr>
        <p:spPr>
          <a:xfrm>
            <a:off x="6696236" y="5517232"/>
            <a:ext cx="2124236" cy="707886"/>
          </a:xfrm>
          <a:prstGeom prst="rect">
            <a:avLst/>
          </a:prstGeom>
          <a:noFill/>
        </p:spPr>
        <p:txBody>
          <a:bodyPr wrap="square" rtlCol="0">
            <a:spAutoFit/>
          </a:bodyPr>
          <a:lstStyle/>
          <a:p>
            <a:pPr algn="ctr"/>
            <a:r>
              <a:rPr lang="en-US" sz="4000" smtClean="0">
                <a:latin typeface="Times New Roman" pitchFamily="18" charset="0"/>
                <a:cs typeface="Times New Roman" pitchFamily="18" charset="0"/>
              </a:rPr>
              <a:t>con mực</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59061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arn(inVertical)">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barn(inVertical)">
                                      <p:cBhvr>
                                        <p:cTn id="47" dur="5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arn(inVertic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arn(inVertical)">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arn(inVertical)">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arn(inVertical)">
                                      <p:cBhvr>
                                        <p:cTn id="6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p:bldP spid="15" grpId="0"/>
      <p:bldP spid="16" grpId="0"/>
      <p:bldP spid="17" grpId="0"/>
      <p:bldP spid="18" grpId="0" animBg="1"/>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dministrator\Downloads\Screenshot_20211107-083709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76673"/>
            <a:ext cx="8640960"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95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dministrator\Downloads\Screenshot_20211107-083721_Chrome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32656"/>
            <a:ext cx="8424936" cy="6264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516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24970"/>
            <a:ext cx="8352928" cy="2554545"/>
          </a:xfrm>
          <a:prstGeom prst="rect">
            <a:avLst/>
          </a:prstGeom>
          <a:noFill/>
        </p:spPr>
        <p:txBody>
          <a:bodyPr wrap="square" rtlCol="0">
            <a:spAutoFit/>
          </a:bodyPr>
          <a:lstStyle/>
          <a:p>
            <a:pPr algn="just"/>
            <a:r>
              <a:rPr lang="en-US" sz="4000" smtClean="0">
                <a:latin typeface="Times New Roman" pitchFamily="18" charset="0"/>
                <a:cs typeface="Times New Roman" pitchFamily="18" charset="0"/>
              </a:rPr>
              <a:t>	Đi học về, Hà thấy mấy khóm cúc đã nở rực rỡ. Hà hái cúc, cắm vào cốc rồi để ngay ngắn trên bàn học. Mẹ tấm tắc khen Hà khéo tay.</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272116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dministrator\Downloads\Screenshot_20211107-083721_Chr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568952" cy="6264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64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5&quot;&gt;&lt;/object&gt;&lt;object type=&quot;2&quot; unique_id=&quot;10026&quot;&gt;&lt;object type=&quot;3&quot; unique_id=&quot;10078&quot;&gt;&lt;property id=&quot;20148&quot; value=&quot;5&quot;/&gt;&lt;property id=&quot;20300&quot; value=&quot;Slide 3&quot;/&gt;&lt;property id=&quot;20307&quot; value=&quot;259&quot;/&gt;&lt;/object&gt;&lt;object type=&quot;3&quot; unique_id=&quot;10079&quot;&gt;&lt;property id=&quot;20148&quot; value=&quot;5&quot;/&gt;&lt;property id=&quot;20300&quot; value=&quot;Slide 4&quot;/&gt;&lt;property id=&quot;20307&quot; value=&quot;260&quot;/&gt;&lt;/object&gt;&lt;object type=&quot;3&quot; unique_id=&quot;10082&quot;&gt;&lt;property id=&quot;20148&quot; value=&quot;5&quot;/&gt;&lt;property id=&quot;20300&quot; value=&quot;Slide 7&quot;/&gt;&lt;property id=&quot;20307&quot; value=&quot;263&quot;/&gt;&lt;/object&gt;&lt;object type=&quot;3&quot; unique_id=&quot;10225&quot;&gt;&lt;property id=&quot;20148&quot; value=&quot;5&quot;/&gt;&lt;property id=&quot;20300&quot; value=&quot;Slide 2&quot;/&gt;&lt;property id=&quot;20307&quot; value=&quot;265&quot;/&gt;&lt;/object&gt;&lt;object type=&quot;3&quot; unique_id=&quot;10226&quot;&gt;&lt;property id=&quot;20148&quot; value=&quot;5&quot;/&gt;&lt;property id=&quot;20300&quot; value=&quot;Slide 5&quot;/&gt;&lt;property id=&quot;20307&quot; value=&quot;266&quot;/&gt;&lt;/object&gt;&lt;object type=&quot;3&quot; unique_id=&quot;10254&quot;&gt;&lt;property id=&quot;20148&quot; value=&quot;5&quot;/&gt;&lt;property id=&quot;20300&quot; value=&quot;Slide 6&quot;/&gt;&lt;property id=&quot;20307&quot; value=&quot;267&quot;/&gt;&lt;/object&gt;&lt;object type=&quot;3&quot; unique_id=&quot;10282&quot;&gt;&lt;property id=&quot;20148&quot; value=&quot;5&quot;/&gt;&lt;property id=&quot;20300&quot; value=&quot;Slide 1&quot;/&gt;&lt;property id=&quot;20307&quot; value=&quot;268&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23</Words>
  <Application>Microsoft Office PowerPoint</Application>
  <PresentationFormat>On-screen Show (4:3)</PresentationFormat>
  <Paragraphs>14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9</cp:revision>
  <dcterms:created xsi:type="dcterms:W3CDTF">2021-11-07T00:47:48Z</dcterms:created>
  <dcterms:modified xsi:type="dcterms:W3CDTF">2021-11-09T07:51:45Z</dcterms:modified>
</cp:coreProperties>
</file>