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343" r:id="rId4"/>
    <p:sldId id="344" r:id="rId5"/>
    <p:sldId id="345" r:id="rId6"/>
    <p:sldId id="346" r:id="rId7"/>
    <p:sldId id="347" r:id="rId8"/>
    <p:sldId id="348" r:id="rId9"/>
    <p:sldId id="259" r:id="rId10"/>
    <p:sldId id="260" r:id="rId11"/>
    <p:sldId id="324" r:id="rId12"/>
    <p:sldId id="336" r:id="rId13"/>
    <p:sldId id="262" r:id="rId14"/>
    <p:sldId id="263" r:id="rId15"/>
    <p:sldId id="282" r:id="rId16"/>
    <p:sldId id="283" r:id="rId17"/>
    <p:sldId id="284" r:id="rId18"/>
    <p:sldId id="361" r:id="rId19"/>
    <p:sldId id="264" r:id="rId20"/>
    <p:sldId id="265" r:id="rId21"/>
    <p:sldId id="314" r:id="rId22"/>
    <p:sldId id="272" r:id="rId23"/>
    <p:sldId id="338" r:id="rId24"/>
    <p:sldId id="353" r:id="rId25"/>
    <p:sldId id="339" r:id="rId26"/>
    <p:sldId id="326" r:id="rId27"/>
    <p:sldId id="274" r:id="rId28"/>
    <p:sldId id="275" r:id="rId29"/>
    <p:sldId id="366" r:id="rId30"/>
    <p:sldId id="277" r:id="rId31"/>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0214" autoAdjust="0"/>
  </p:normalViewPr>
  <p:slideViewPr>
    <p:cSldViewPr>
      <p:cViewPr varScale="1">
        <p:scale>
          <a:sx n="58" d="100"/>
          <a:sy n="58" d="100"/>
        </p:scale>
        <p:origin x="880" y="44"/>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11/22/2024</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mở</a:t>
            </a:r>
            <a:r>
              <a:rPr lang="en-US" baseline="0"/>
              <a:t> rộng kĩ năng sống cho HS: yêu thiên nhiên, chỉ nên hái hoa  ở những nơi phù hợp, không nên hái hoa nơi công công. Biết khen ngợi trong các tình huống phù hợp.</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25</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12</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14</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Hay còn</a:t>
            </a:r>
            <a:r>
              <a:rPr lang="en-US" baseline="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15</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16</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17</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18</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23</a:t>
            </a:fld>
            <a:endParaRPr lang="en-US"/>
          </a:p>
        </p:txBody>
      </p:sp>
    </p:spTree>
    <p:extLst>
      <p:ext uri="{BB962C8B-B14F-4D97-AF65-F5344CB8AC3E}">
        <p14:creationId xmlns:p14="http://schemas.microsoft.com/office/powerpoint/2010/main" val="2549558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t>11/22/2024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11/22/2024</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slide" Target="slide8.xml"/><Relationship Id="rId4" Type="http://schemas.openxmlformats.org/officeDocument/2006/relationships/slide" Target="slide4.xml"/><Relationship Id="rId9" Type="http://schemas.openxmlformats.org/officeDocument/2006/relationships/image" Target="../media/image7.png"/><Relationship Id="rId14" Type="http://schemas.openxmlformats.org/officeDocument/2006/relationships/slide" Target="slide9.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VIỆT </a:t>
            </a:r>
            <a:r>
              <a:rPr lang="en-US" sz="10600" b="1">
                <a:solidFill>
                  <a:schemeClr val="bg1"/>
                </a:solidFill>
                <a:latin typeface=".VnArial"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867516" y="15432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oc</a:t>
            </a:r>
          </a:p>
        </p:txBody>
      </p:sp>
      <p:sp>
        <p:nvSpPr>
          <p:cNvPr id="8" name="Title 1"/>
          <p:cNvSpPr txBox="1">
            <a:spLocks/>
          </p:cNvSpPr>
          <p:nvPr/>
        </p:nvSpPr>
        <p:spPr>
          <a:xfrm>
            <a:off x="3924431" y="2881984"/>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latin typeface="Arial-Rounded" pitchFamily="34" charset="0"/>
                <a:ea typeface="Arial-Rounded" pitchFamily="34" charset="0"/>
                <a:cs typeface="Arial-Rounded" pitchFamily="34" charset="0"/>
              </a:rPr>
              <a:t>g</a:t>
            </a:r>
          </a:p>
        </p:txBody>
      </p:sp>
      <p:sp>
        <p:nvSpPr>
          <p:cNvPr id="9" name="Title 1"/>
          <p:cNvSpPr txBox="1">
            <a:spLocks/>
          </p:cNvSpPr>
          <p:nvPr/>
        </p:nvSpPr>
        <p:spPr>
          <a:xfrm>
            <a:off x="6121244" y="2881984"/>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FF0000"/>
                </a:solidFill>
                <a:latin typeface="Arial-Rounded" pitchFamily="34" charset="0"/>
                <a:ea typeface="Arial-Rounded" pitchFamily="34" charset="0"/>
                <a:cs typeface="Arial-Rounded" pitchFamily="34" charset="0"/>
              </a:rPr>
              <a:t>oc</a:t>
            </a:r>
          </a:p>
        </p:txBody>
      </p:sp>
      <p:sp>
        <p:nvSpPr>
          <p:cNvPr id="10" name="Title 1"/>
          <p:cNvSpPr txBox="1">
            <a:spLocks/>
          </p:cNvSpPr>
          <p:nvPr/>
        </p:nvSpPr>
        <p:spPr>
          <a:xfrm>
            <a:off x="3925738" y="4215485"/>
            <a:ext cx="4295089" cy="1575715"/>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latin typeface="Arial-Rounded" pitchFamily="34" charset="0"/>
                <a:ea typeface="Arial-Rounded" pitchFamily="34" charset="0"/>
                <a:cs typeface="Arial-Rounded" pitchFamily="34" charset="0"/>
              </a:rPr>
              <a:t>g</a:t>
            </a:r>
            <a:r>
              <a:rPr lang="en-US" sz="8800">
                <a:solidFill>
                  <a:srgbClr val="FF0000"/>
                </a:solidFill>
                <a:latin typeface="Arial-Rounded" pitchFamily="34" charset="0"/>
                <a:ea typeface="Arial-Rounded" pitchFamily="34" charset="0"/>
                <a:cs typeface="Arial-Rounded" pitchFamily="34" charset="0"/>
              </a:rPr>
              <a:t>oc</a:t>
            </a: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Đọc</a:t>
              </a:r>
            </a:p>
          </p:txBody>
        </p:sp>
        <p:sp>
          <p:nvSpPr>
            <p:cNvPr id="36" name="Oval 35"/>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3</a:t>
              </a:r>
            </a:p>
          </p:txBody>
        </p:sp>
      </p:grpSp>
      <p:sp>
        <p:nvSpPr>
          <p:cNvPr id="24" name="Title 1"/>
          <p:cNvSpPr txBox="1">
            <a:spLocks/>
          </p:cNvSpPr>
          <p:nvPr/>
        </p:nvSpPr>
        <p:spPr>
          <a:xfrm>
            <a:off x="4097387" y="15432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ôc</a:t>
            </a:r>
          </a:p>
        </p:txBody>
      </p:sp>
      <p:sp>
        <p:nvSpPr>
          <p:cNvPr id="26" name="Title 1"/>
          <p:cNvSpPr txBox="1">
            <a:spLocks/>
          </p:cNvSpPr>
          <p:nvPr/>
        </p:nvSpPr>
        <p:spPr>
          <a:xfrm>
            <a:off x="6309519" y="15432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uc</a:t>
            </a:r>
          </a:p>
        </p:txBody>
      </p:sp>
      <p:sp>
        <p:nvSpPr>
          <p:cNvPr id="11" name="Title 1"/>
          <p:cNvSpPr txBox="1">
            <a:spLocks/>
          </p:cNvSpPr>
          <p:nvPr/>
        </p:nvSpPr>
        <p:spPr>
          <a:xfrm>
            <a:off x="5300500" y="464820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latin typeface="Arial-Rounded"/>
                <a:ea typeface="Arial-Rounded"/>
                <a:cs typeface="Arial-Rounded"/>
              </a:rPr>
              <a:t>́</a:t>
            </a:r>
            <a:endParaRPr lang="en-US" sz="8800">
              <a:latin typeface="Arial-Rounded" pitchFamily="34" charset="0"/>
              <a:ea typeface="Arial-Rounded" pitchFamily="34" charset="0"/>
              <a:cs typeface="Arial-Rounded" pitchFamily="34" charset="0"/>
            </a:endParaRPr>
          </a:p>
        </p:txBody>
      </p:sp>
      <p:sp>
        <p:nvSpPr>
          <p:cNvPr id="12" name="Title 1"/>
          <p:cNvSpPr txBox="1">
            <a:spLocks/>
          </p:cNvSpPr>
          <p:nvPr/>
        </p:nvSpPr>
        <p:spPr>
          <a:xfrm>
            <a:off x="8519319" y="15240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ưc</a:t>
            </a: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24" grpId="0"/>
      <p:bldP spid="26"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FFC000"/>
          </a:solidFill>
        </p:spPr>
        <p:txBody>
          <a:bodyPr wrap="square" rtlCol="0">
            <a:spAutoFit/>
          </a:bodyPr>
          <a:lstStyle/>
          <a:p>
            <a:pPr algn="ctr"/>
            <a:r>
              <a:rPr lang="en-US" sz="8000">
                <a:latin typeface="Arial-Rounded" pitchFamily="34" charset="0"/>
                <a:ea typeface="Arial-Rounded" pitchFamily="34" charset="0"/>
                <a:cs typeface="Arial-Rounded" pitchFamily="34" charset="0"/>
              </a:rPr>
              <a:t>So sánh</a:t>
            </a:r>
          </a:p>
        </p:txBody>
      </p:sp>
      <p:sp>
        <p:nvSpPr>
          <p:cNvPr id="5" name="TextBox 4"/>
          <p:cNvSpPr txBox="1"/>
          <p:nvPr/>
        </p:nvSpPr>
        <p:spPr>
          <a:xfrm>
            <a:off x="480219" y="3536266"/>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oc</a:t>
            </a:r>
          </a:p>
        </p:txBody>
      </p:sp>
      <p:sp>
        <p:nvSpPr>
          <p:cNvPr id="6" name="TextBox 5"/>
          <p:cNvSpPr txBox="1"/>
          <p:nvPr/>
        </p:nvSpPr>
        <p:spPr>
          <a:xfrm>
            <a:off x="3356769" y="3536266"/>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ôc</a:t>
            </a:r>
          </a:p>
        </p:txBody>
      </p:sp>
      <p:sp>
        <p:nvSpPr>
          <p:cNvPr id="7" name="TextBox 6"/>
          <p:cNvSpPr txBox="1"/>
          <p:nvPr/>
        </p:nvSpPr>
        <p:spPr>
          <a:xfrm>
            <a:off x="6237288" y="3536266"/>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uc</a:t>
            </a:r>
          </a:p>
        </p:txBody>
      </p:sp>
      <p:sp>
        <p:nvSpPr>
          <p:cNvPr id="8" name="TextBox 7"/>
          <p:cNvSpPr txBox="1"/>
          <p:nvPr/>
        </p:nvSpPr>
        <p:spPr>
          <a:xfrm>
            <a:off x="861219" y="3536266"/>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c</a:t>
            </a:r>
          </a:p>
        </p:txBody>
      </p:sp>
      <p:sp>
        <p:nvSpPr>
          <p:cNvPr id="9" name="TextBox 8"/>
          <p:cNvSpPr txBox="1"/>
          <p:nvPr/>
        </p:nvSpPr>
        <p:spPr>
          <a:xfrm>
            <a:off x="3756819" y="3536266"/>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c</a:t>
            </a:r>
          </a:p>
        </p:txBody>
      </p:sp>
      <p:sp>
        <p:nvSpPr>
          <p:cNvPr id="10" name="TextBox 9"/>
          <p:cNvSpPr txBox="1"/>
          <p:nvPr/>
        </p:nvSpPr>
        <p:spPr>
          <a:xfrm>
            <a:off x="6637338" y="3536266"/>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c</a:t>
            </a:r>
          </a:p>
        </p:txBody>
      </p:sp>
      <p:sp>
        <p:nvSpPr>
          <p:cNvPr id="11" name="TextBox 10"/>
          <p:cNvSpPr txBox="1"/>
          <p:nvPr/>
        </p:nvSpPr>
        <p:spPr>
          <a:xfrm>
            <a:off x="156369" y="3538221"/>
            <a:ext cx="2552700" cy="1862048"/>
          </a:xfrm>
          <a:prstGeom prst="rect">
            <a:avLst/>
          </a:prstGeom>
          <a:noFill/>
        </p:spPr>
        <p:txBody>
          <a:bodyPr wrap="square" rtlCol="0">
            <a:spAutoFit/>
          </a:bodyPr>
          <a:lstStyle/>
          <a:p>
            <a:pPr algn="ctr"/>
            <a:r>
              <a:rPr lang="en-US" sz="11500">
                <a:solidFill>
                  <a:srgbClr val="7030A0"/>
                </a:solidFill>
                <a:latin typeface="Arial-Rounded" pitchFamily="34" charset="0"/>
                <a:ea typeface="Arial-Rounded" pitchFamily="34" charset="0"/>
                <a:cs typeface="Arial-Rounded" pitchFamily="34" charset="0"/>
              </a:rPr>
              <a:t>o</a:t>
            </a:r>
          </a:p>
        </p:txBody>
      </p:sp>
      <p:sp>
        <p:nvSpPr>
          <p:cNvPr id="12" name="TextBox 11"/>
          <p:cNvSpPr txBox="1"/>
          <p:nvPr/>
        </p:nvSpPr>
        <p:spPr>
          <a:xfrm>
            <a:off x="3032919" y="3538221"/>
            <a:ext cx="2552700" cy="1862048"/>
          </a:xfrm>
          <a:prstGeom prst="rect">
            <a:avLst/>
          </a:prstGeom>
          <a:noFill/>
        </p:spPr>
        <p:txBody>
          <a:bodyPr wrap="square" rtlCol="0">
            <a:spAutoFit/>
          </a:bodyPr>
          <a:lstStyle/>
          <a:p>
            <a:pPr algn="ctr"/>
            <a:r>
              <a:rPr lang="en-US" sz="11500">
                <a:solidFill>
                  <a:srgbClr val="00B0F0"/>
                </a:solidFill>
                <a:latin typeface="Arial-Rounded" pitchFamily="34" charset="0"/>
                <a:ea typeface="Arial-Rounded" pitchFamily="34" charset="0"/>
                <a:cs typeface="Arial-Rounded" pitchFamily="34" charset="0"/>
              </a:rPr>
              <a:t>ô</a:t>
            </a:r>
          </a:p>
        </p:txBody>
      </p:sp>
      <p:sp>
        <p:nvSpPr>
          <p:cNvPr id="13" name="TextBox 12"/>
          <p:cNvSpPr txBox="1"/>
          <p:nvPr/>
        </p:nvSpPr>
        <p:spPr>
          <a:xfrm>
            <a:off x="5909469" y="3538221"/>
            <a:ext cx="2552700" cy="1862048"/>
          </a:xfrm>
          <a:prstGeom prst="rect">
            <a:avLst/>
          </a:prstGeom>
          <a:noFill/>
        </p:spPr>
        <p:txBody>
          <a:bodyPr wrap="square" rtlCol="0">
            <a:spAutoFit/>
          </a:bodyPr>
          <a:lstStyle/>
          <a:p>
            <a:pPr algn="ctr"/>
            <a:r>
              <a:rPr lang="en-US" sz="11500">
                <a:solidFill>
                  <a:srgbClr val="FFFF00"/>
                </a:solidFill>
                <a:latin typeface="Arial-Rounded" pitchFamily="34" charset="0"/>
                <a:ea typeface="Arial-Rounded" pitchFamily="34" charset="0"/>
                <a:cs typeface="Arial-Rounded" pitchFamily="34" charset="0"/>
              </a:rPr>
              <a:t>u</a:t>
            </a:r>
          </a:p>
        </p:txBody>
      </p:sp>
      <p:sp>
        <p:nvSpPr>
          <p:cNvPr id="14" name="TextBox 13"/>
          <p:cNvSpPr txBox="1"/>
          <p:nvPr/>
        </p:nvSpPr>
        <p:spPr>
          <a:xfrm>
            <a:off x="9151938" y="3557271"/>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ưc</a:t>
            </a:r>
          </a:p>
        </p:txBody>
      </p:sp>
      <p:sp>
        <p:nvSpPr>
          <p:cNvPr id="15" name="TextBox 14"/>
          <p:cNvSpPr txBox="1"/>
          <p:nvPr/>
        </p:nvSpPr>
        <p:spPr>
          <a:xfrm>
            <a:off x="9551988" y="3557271"/>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c</a:t>
            </a:r>
          </a:p>
        </p:txBody>
      </p:sp>
      <p:sp>
        <p:nvSpPr>
          <p:cNvPr id="16" name="TextBox 15"/>
          <p:cNvSpPr txBox="1"/>
          <p:nvPr/>
        </p:nvSpPr>
        <p:spPr>
          <a:xfrm>
            <a:off x="8816976" y="3557271"/>
            <a:ext cx="2552700" cy="1862048"/>
          </a:xfrm>
          <a:prstGeom prst="rect">
            <a:avLst/>
          </a:prstGeom>
          <a:noFill/>
        </p:spPr>
        <p:txBody>
          <a:bodyPr wrap="square" rtlCol="0">
            <a:spAutoFit/>
          </a:bodyPr>
          <a:lstStyle/>
          <a:p>
            <a:pPr algn="ctr"/>
            <a:r>
              <a:rPr lang="en-US" sz="11500">
                <a:solidFill>
                  <a:srgbClr val="00B050"/>
                </a:solidFill>
                <a:latin typeface="Arial-Rounded" pitchFamily="34" charset="0"/>
                <a:ea typeface="Arial-Rounded" pitchFamily="34" charset="0"/>
                <a:cs typeface="Arial-Rounded" pitchFamily="34" charset="0"/>
              </a:rPr>
              <a:t>ư</a:t>
            </a:r>
          </a:p>
        </p:txBody>
      </p:sp>
    </p:spTree>
    <p:extLst>
      <p:ext uri="{BB962C8B-B14F-4D97-AF65-F5344CB8AC3E}">
        <p14:creationId xmlns:p14="http://schemas.microsoft.com/office/powerpoint/2010/main" val="9276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p:bldP spid="13" grpId="0"/>
      <p:bldP spid="14" grpId="0" animBg="1"/>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0831"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học</a:t>
            </a:r>
          </a:p>
        </p:txBody>
      </p:sp>
      <p:sp>
        <p:nvSpPr>
          <p:cNvPr id="3" name="Title 1"/>
          <p:cNvSpPr txBox="1">
            <a:spLocks/>
          </p:cNvSpPr>
          <p:nvPr/>
        </p:nvSpPr>
        <p:spPr>
          <a:xfrm>
            <a:off x="937419" y="535236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sóc</a:t>
            </a:r>
          </a:p>
        </p:txBody>
      </p:sp>
      <p:sp>
        <p:nvSpPr>
          <p:cNvPr id="4" name="Title 1"/>
          <p:cNvSpPr txBox="1">
            <a:spLocks/>
          </p:cNvSpPr>
          <p:nvPr/>
        </p:nvSpPr>
        <p:spPr>
          <a:xfrm>
            <a:off x="2594769" y="5352365"/>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cốc</a:t>
            </a:r>
          </a:p>
        </p:txBody>
      </p:sp>
      <p:sp>
        <p:nvSpPr>
          <p:cNvPr id="5" name="Title 1"/>
          <p:cNvSpPr txBox="1">
            <a:spLocks/>
          </p:cNvSpPr>
          <p:nvPr/>
        </p:nvSpPr>
        <p:spPr>
          <a:xfrm>
            <a:off x="5286729" y="535236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chục</a:t>
            </a:r>
          </a:p>
        </p:txBody>
      </p:sp>
      <p:sp>
        <p:nvSpPr>
          <p:cNvPr id="6" name="Title 1"/>
          <p:cNvSpPr txBox="1">
            <a:spLocks/>
          </p:cNvSpPr>
          <p:nvPr/>
        </p:nvSpPr>
        <p:spPr>
          <a:xfrm>
            <a:off x="6929251" y="535236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cúc</a:t>
            </a:r>
          </a:p>
        </p:txBody>
      </p:sp>
      <p:sp>
        <p:nvSpPr>
          <p:cNvPr id="7" name="Title 1"/>
          <p:cNvSpPr txBox="1">
            <a:spLocks/>
          </p:cNvSpPr>
          <p:nvPr/>
        </p:nvSpPr>
        <p:spPr>
          <a:xfrm>
            <a:off x="8309769"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đức</a:t>
            </a:r>
          </a:p>
        </p:txBody>
      </p:sp>
      <p:sp>
        <p:nvSpPr>
          <p:cNvPr id="8" name="Title 1"/>
          <p:cNvSpPr txBox="1">
            <a:spLocks/>
          </p:cNvSpPr>
          <p:nvPr/>
        </p:nvSpPr>
        <p:spPr>
          <a:xfrm>
            <a:off x="256426"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oc</a:t>
            </a:r>
          </a:p>
        </p:txBody>
      </p:sp>
      <p:sp>
        <p:nvSpPr>
          <p:cNvPr id="9" name="Title 1"/>
          <p:cNvSpPr txBox="1">
            <a:spLocks/>
          </p:cNvSpPr>
          <p:nvPr/>
        </p:nvSpPr>
        <p:spPr>
          <a:xfrm>
            <a:off x="1566069"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oc</a:t>
            </a:r>
          </a:p>
        </p:txBody>
      </p:sp>
      <p:sp>
        <p:nvSpPr>
          <p:cNvPr id="10" name="Title 1"/>
          <p:cNvSpPr txBox="1">
            <a:spLocks/>
          </p:cNvSpPr>
          <p:nvPr/>
        </p:nvSpPr>
        <p:spPr>
          <a:xfrm>
            <a:off x="2914083"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ôc</a:t>
            </a:r>
          </a:p>
        </p:txBody>
      </p:sp>
      <p:sp>
        <p:nvSpPr>
          <p:cNvPr id="11" name="Title 1"/>
          <p:cNvSpPr txBox="1">
            <a:spLocks/>
          </p:cNvSpPr>
          <p:nvPr/>
        </p:nvSpPr>
        <p:spPr>
          <a:xfrm>
            <a:off x="5895226"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uc</a:t>
            </a:r>
          </a:p>
        </p:txBody>
      </p:sp>
      <p:sp>
        <p:nvSpPr>
          <p:cNvPr id="12" name="Title 1"/>
          <p:cNvSpPr txBox="1">
            <a:spLocks/>
          </p:cNvSpPr>
          <p:nvPr/>
        </p:nvSpPr>
        <p:spPr>
          <a:xfrm>
            <a:off x="7347447"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uc</a:t>
            </a:r>
          </a:p>
        </p:txBody>
      </p:sp>
      <p:sp>
        <p:nvSpPr>
          <p:cNvPr id="13" name="Title 1"/>
          <p:cNvSpPr txBox="1">
            <a:spLocks/>
          </p:cNvSpPr>
          <p:nvPr/>
        </p:nvSpPr>
        <p:spPr>
          <a:xfrm>
            <a:off x="8876775"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ưc</a:t>
            </a:r>
          </a:p>
        </p:txBody>
      </p:sp>
      <p:sp>
        <p:nvSpPr>
          <p:cNvPr id="21" name="Title 1"/>
          <p:cNvSpPr txBox="1">
            <a:spLocks/>
          </p:cNvSpPr>
          <p:nvPr/>
        </p:nvSpPr>
        <p:spPr>
          <a:xfrm>
            <a:off x="9917304"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mực</a:t>
            </a:r>
          </a:p>
        </p:txBody>
      </p:sp>
      <p:sp>
        <p:nvSpPr>
          <p:cNvPr id="22" name="Title 1"/>
          <p:cNvSpPr txBox="1">
            <a:spLocks/>
          </p:cNvSpPr>
          <p:nvPr/>
        </p:nvSpPr>
        <p:spPr>
          <a:xfrm>
            <a:off x="10560510"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ưc</a:t>
            </a:r>
          </a:p>
        </p:txBody>
      </p:sp>
      <p:sp>
        <p:nvSpPr>
          <p:cNvPr id="23" name="Title 1"/>
          <p:cNvSpPr txBox="1">
            <a:spLocks/>
          </p:cNvSpPr>
          <p:nvPr/>
        </p:nvSpPr>
        <p:spPr>
          <a:xfrm>
            <a:off x="3990226" y="535788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lộc</a:t>
            </a:r>
          </a:p>
        </p:txBody>
      </p:sp>
      <p:sp>
        <p:nvSpPr>
          <p:cNvPr id="24" name="Title 1"/>
          <p:cNvSpPr txBox="1">
            <a:spLocks/>
          </p:cNvSpPr>
          <p:nvPr/>
        </p:nvSpPr>
        <p:spPr>
          <a:xfrm>
            <a:off x="4237876"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ôc</a:t>
            </a:r>
          </a:p>
        </p:txBody>
      </p:sp>
      <p:pic>
        <p:nvPicPr>
          <p:cNvPr id="15" name="Picture 2" descr="GIẢI MÃ GIẤC MƠ VỀ SÓC - BÁO HIỆU ĐIỀM GÌ? - Simphongthuyvietnam.vn - TOP 1  Việt Nam về SIM Phong Thủ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1462" y="156990"/>
            <a:ext cx="6056218" cy="45421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Vì sao cốc làm bằng sứ được ưu ái hơn cốc thủy tin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7555" y="156990"/>
            <a:ext cx="4604032" cy="46040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Lộc - Bud | Lộc là chồi non bè bỏng của cây. Lộc tượng trưng… | Flick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2468" y="210895"/>
            <a:ext cx="3412595" cy="455012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Lý thuyết các số tròn chục toán 1 - Toan123.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2770" y="50757"/>
            <a:ext cx="3652562" cy="475462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Ý nghĩa hoa cúc trắng, cách trồng và chăm só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5265" y="457201"/>
            <a:ext cx="7651238" cy="43038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Khuy áo, cúc áo bằng nhựa hình tròn nhiều màu | Shopee Việt Nam"/>
          <p:cNvPicPr>
            <a:picLocks noChangeAspect="1" noChangeArrowheads="1"/>
          </p:cNvPicPr>
          <p:nvPr/>
        </p:nvPicPr>
        <p:blipFill rotWithShape="1">
          <a:blip r:embed="rId8">
            <a:extLst>
              <a:ext uri="{28A0092B-C50C-407E-A947-70E740481C1C}">
                <a14:useLocalDpi xmlns:a14="http://schemas.microsoft.com/office/drawing/2010/main" val="0"/>
              </a:ext>
            </a:extLst>
          </a:blip>
          <a:srcRect t="12316" b="15472"/>
          <a:stretch/>
        </p:blipFill>
        <p:spPr bwMode="auto">
          <a:xfrm>
            <a:off x="2679964" y="210894"/>
            <a:ext cx="6661840" cy="481060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ộ Mực ống – Wikipedia tiếng Việ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84915" y="156990"/>
            <a:ext cx="6451937" cy="483895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ực viết máy Queen – Taipoz"/>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2732"/>
          <a:stretch/>
        </p:blipFill>
        <p:spPr bwMode="auto">
          <a:xfrm>
            <a:off x="2878393" y="156990"/>
            <a:ext cx="6215595" cy="4802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500"/>
                                        <p:tgtEl>
                                          <p:spTgt spid="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18"/>
                                        </p:tgtEl>
                                      </p:cBhvr>
                                    </p:animEffect>
                                    <p:set>
                                      <p:cBhvr>
                                        <p:cTn id="83" dur="1" fill="hold">
                                          <p:stCondLst>
                                            <p:cond delay="499"/>
                                          </p:stCondLst>
                                        </p:cTn>
                                        <p:tgtEl>
                                          <p:spTgt spid="18"/>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6">
                                            <p:txEl>
                                              <p:pRg st="0" end="0"/>
                                            </p:txEl>
                                          </p:spTgt>
                                        </p:tgtEl>
                                        <p:attrNameLst>
                                          <p:attrName>style.visibility</p:attrName>
                                        </p:attrNameLst>
                                      </p:cBhvr>
                                      <p:to>
                                        <p:strVal val="visible"/>
                                      </p:to>
                                    </p:set>
                                    <p:animEffect transition="in" filter="fade">
                                      <p:cBhvr>
                                        <p:cTn id="88" dur="500"/>
                                        <p:tgtEl>
                                          <p:spTgt spid="6">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500"/>
                                        <p:tgtEl>
                                          <p:spTgt spid="19"/>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nodeType="clickEffect">
                                  <p:stCondLst>
                                    <p:cond delay="0"/>
                                  </p:stCondLst>
                                  <p:childTnLst>
                                    <p:animEffect transition="out" filter="fade">
                                      <p:cBhvr>
                                        <p:cTn id="97" dur="500"/>
                                        <p:tgtEl>
                                          <p:spTgt spid="19"/>
                                        </p:tgtEl>
                                      </p:cBhvr>
                                    </p:animEffect>
                                    <p:set>
                                      <p:cBhvr>
                                        <p:cTn id="98" dur="1" fill="hold">
                                          <p:stCondLst>
                                            <p:cond delay="499"/>
                                          </p:stCondLst>
                                        </p:cTn>
                                        <p:tgtEl>
                                          <p:spTgt spid="19"/>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500"/>
                                        <p:tgtEl>
                                          <p:spTgt spid="20"/>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nodeType="clickEffect">
                                  <p:stCondLst>
                                    <p:cond delay="0"/>
                                  </p:stCondLst>
                                  <p:childTnLst>
                                    <p:animEffect transition="out" filter="fade">
                                      <p:cBhvr>
                                        <p:cTn id="107" dur="500"/>
                                        <p:tgtEl>
                                          <p:spTgt spid="20"/>
                                        </p:tgtEl>
                                      </p:cBhvr>
                                    </p:animEffect>
                                    <p:set>
                                      <p:cBhvr>
                                        <p:cTn id="108" dur="1" fill="hold">
                                          <p:stCondLst>
                                            <p:cond delay="499"/>
                                          </p:stCondLst>
                                        </p:cTn>
                                        <p:tgtEl>
                                          <p:spTgt spid="20"/>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1"/>
                                        </p:tgtEl>
                                        <p:attrNameLst>
                                          <p:attrName>style.visibility</p:attrName>
                                        </p:attrNameLst>
                                      </p:cBhvr>
                                      <p:to>
                                        <p:strVal val="visible"/>
                                      </p:to>
                                    </p:set>
                                    <p:animEffect transition="in" filter="fade">
                                      <p:cBhvr>
                                        <p:cTn id="113" dur="500"/>
                                        <p:tgtEl>
                                          <p:spTgt spid="11"/>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fade">
                                      <p:cBhvr>
                                        <p:cTn id="116" dur="500"/>
                                        <p:tgtEl>
                                          <p:spTgt spid="12"/>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7"/>
                                        </p:tgtEl>
                                        <p:attrNameLst>
                                          <p:attrName>style.visibility</p:attrName>
                                        </p:attrNameLst>
                                      </p:cBhvr>
                                      <p:to>
                                        <p:strVal val="visible"/>
                                      </p:to>
                                    </p:set>
                                    <p:animEffect transition="in" filter="fade">
                                      <p:cBhvr>
                                        <p:cTn id="121" dur="500"/>
                                        <p:tgtEl>
                                          <p:spTgt spid="7"/>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fade">
                                      <p:cBhvr>
                                        <p:cTn id="126" dur="500"/>
                                        <p:tgtEl>
                                          <p:spTgt spid="21"/>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1038"/>
                                        </p:tgtEl>
                                        <p:attrNameLst>
                                          <p:attrName>style.visibility</p:attrName>
                                        </p:attrNameLst>
                                      </p:cBhvr>
                                      <p:to>
                                        <p:strVal val="visible"/>
                                      </p:to>
                                    </p:set>
                                    <p:animEffect transition="in" filter="fade">
                                      <p:cBhvr>
                                        <p:cTn id="131" dur="500"/>
                                        <p:tgtEl>
                                          <p:spTgt spid="1038"/>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xit" presetSubtype="0" fill="hold" nodeType="clickEffect">
                                  <p:stCondLst>
                                    <p:cond delay="0"/>
                                  </p:stCondLst>
                                  <p:childTnLst>
                                    <p:animEffect transition="out" filter="fade">
                                      <p:cBhvr>
                                        <p:cTn id="135" dur="500"/>
                                        <p:tgtEl>
                                          <p:spTgt spid="1038"/>
                                        </p:tgtEl>
                                      </p:cBhvr>
                                    </p:animEffect>
                                    <p:set>
                                      <p:cBhvr>
                                        <p:cTn id="136" dur="1" fill="hold">
                                          <p:stCondLst>
                                            <p:cond delay="499"/>
                                          </p:stCondLst>
                                        </p:cTn>
                                        <p:tgtEl>
                                          <p:spTgt spid="1038"/>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1040"/>
                                        </p:tgtEl>
                                        <p:attrNameLst>
                                          <p:attrName>style.visibility</p:attrName>
                                        </p:attrNameLst>
                                      </p:cBhvr>
                                      <p:to>
                                        <p:strVal val="visible"/>
                                      </p:to>
                                    </p:set>
                                    <p:animEffect transition="in" filter="fade">
                                      <p:cBhvr>
                                        <p:cTn id="141" dur="500"/>
                                        <p:tgtEl>
                                          <p:spTgt spid="1040"/>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xit" presetSubtype="0" fill="hold" nodeType="clickEffect">
                                  <p:stCondLst>
                                    <p:cond delay="0"/>
                                  </p:stCondLst>
                                  <p:childTnLst>
                                    <p:animEffect transition="out" filter="fade">
                                      <p:cBhvr>
                                        <p:cTn id="145" dur="500"/>
                                        <p:tgtEl>
                                          <p:spTgt spid="1040"/>
                                        </p:tgtEl>
                                      </p:cBhvr>
                                    </p:animEffect>
                                    <p:set>
                                      <p:cBhvr>
                                        <p:cTn id="146" dur="1" fill="hold">
                                          <p:stCondLst>
                                            <p:cond delay="499"/>
                                          </p:stCondLst>
                                        </p:cTn>
                                        <p:tgtEl>
                                          <p:spTgt spid="1040"/>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13"/>
                                        </p:tgtEl>
                                        <p:attrNameLst>
                                          <p:attrName>style.visibility</p:attrName>
                                        </p:attrNameLst>
                                      </p:cBhvr>
                                      <p:to>
                                        <p:strVal val="visible"/>
                                      </p:to>
                                    </p:set>
                                    <p:animEffect transition="in" filter="fade">
                                      <p:cBhvr>
                                        <p:cTn id="151" dur="500"/>
                                        <p:tgtEl>
                                          <p:spTgt spid="13"/>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2"/>
                                        </p:tgtEl>
                                        <p:attrNameLst>
                                          <p:attrName>style.visibility</p:attrName>
                                        </p:attrNameLst>
                                      </p:cBhvr>
                                      <p:to>
                                        <p:strVal val="visible"/>
                                      </p:to>
                                    </p:set>
                                    <p:animEffect transition="in" filter="fade">
                                      <p:cBhvr>
                                        <p:cTn id="1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p:bldP spid="10" grpId="0"/>
      <p:bldP spid="11" grpId="0"/>
      <p:bldP spid="12" grpId="0"/>
      <p:bldP spid="13" grpId="0"/>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p:nvSpPr>
        <p:spPr>
          <a:xfrm>
            <a:off x="5739913" y="2408237"/>
            <a:ext cx="6513206"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a:solidFill>
                  <a:srgbClr val="0070C0"/>
                </a:solidFill>
                <a:latin typeface="DomCasual" pitchFamily="18" charset="0"/>
                <a:ea typeface="DomCasual" pitchFamily="18" charset="0"/>
                <a:cs typeface="DomCasual" pitchFamily="18" charset="0"/>
              </a:rPr>
              <a:t>Thư giãn nào!</a:t>
            </a:r>
          </a:p>
        </p:txBody>
      </p:sp>
    </p:spTree>
    <p:extLst>
      <p:ext uri="{BB962C8B-B14F-4D97-AF65-F5344CB8AC3E}">
        <p14:creationId xmlns:p14="http://schemas.microsoft.com/office/powerpoint/2010/main" val="2943438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415" y="103489"/>
            <a:ext cx="7512417" cy="4544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itle 1"/>
          <p:cNvSpPr txBox="1">
            <a:spLocks/>
          </p:cNvSpPr>
          <p:nvPr/>
        </p:nvSpPr>
        <p:spPr>
          <a:xfrm>
            <a:off x="-300831"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học</a:t>
            </a:r>
          </a:p>
        </p:txBody>
      </p:sp>
      <p:sp>
        <p:nvSpPr>
          <p:cNvPr id="26" name="Title 1"/>
          <p:cNvSpPr txBox="1">
            <a:spLocks/>
          </p:cNvSpPr>
          <p:nvPr/>
        </p:nvSpPr>
        <p:spPr>
          <a:xfrm>
            <a:off x="937419" y="535236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sóc</a:t>
            </a:r>
          </a:p>
        </p:txBody>
      </p:sp>
      <p:sp>
        <p:nvSpPr>
          <p:cNvPr id="27" name="Title 1"/>
          <p:cNvSpPr txBox="1">
            <a:spLocks/>
          </p:cNvSpPr>
          <p:nvPr/>
        </p:nvSpPr>
        <p:spPr>
          <a:xfrm>
            <a:off x="2594769" y="5352365"/>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cốc</a:t>
            </a:r>
          </a:p>
        </p:txBody>
      </p:sp>
      <p:sp>
        <p:nvSpPr>
          <p:cNvPr id="28" name="Title 1"/>
          <p:cNvSpPr txBox="1">
            <a:spLocks/>
          </p:cNvSpPr>
          <p:nvPr/>
        </p:nvSpPr>
        <p:spPr>
          <a:xfrm>
            <a:off x="5286729" y="535236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chục</a:t>
            </a:r>
          </a:p>
        </p:txBody>
      </p:sp>
      <p:sp>
        <p:nvSpPr>
          <p:cNvPr id="29" name="Title 1"/>
          <p:cNvSpPr txBox="1">
            <a:spLocks/>
          </p:cNvSpPr>
          <p:nvPr/>
        </p:nvSpPr>
        <p:spPr>
          <a:xfrm>
            <a:off x="6929251" y="535236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cúc</a:t>
            </a:r>
          </a:p>
        </p:txBody>
      </p:sp>
      <p:sp>
        <p:nvSpPr>
          <p:cNvPr id="30" name="Title 1"/>
          <p:cNvSpPr txBox="1">
            <a:spLocks/>
          </p:cNvSpPr>
          <p:nvPr/>
        </p:nvSpPr>
        <p:spPr>
          <a:xfrm>
            <a:off x="8309769"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đức</a:t>
            </a:r>
          </a:p>
        </p:txBody>
      </p:sp>
      <p:sp>
        <p:nvSpPr>
          <p:cNvPr id="31" name="Title 1"/>
          <p:cNvSpPr txBox="1">
            <a:spLocks/>
          </p:cNvSpPr>
          <p:nvPr/>
        </p:nvSpPr>
        <p:spPr>
          <a:xfrm>
            <a:off x="256426"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oc</a:t>
            </a:r>
          </a:p>
        </p:txBody>
      </p:sp>
      <p:sp>
        <p:nvSpPr>
          <p:cNvPr id="32" name="Title 1"/>
          <p:cNvSpPr txBox="1">
            <a:spLocks/>
          </p:cNvSpPr>
          <p:nvPr/>
        </p:nvSpPr>
        <p:spPr>
          <a:xfrm>
            <a:off x="1566069"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oc</a:t>
            </a:r>
          </a:p>
        </p:txBody>
      </p:sp>
      <p:sp>
        <p:nvSpPr>
          <p:cNvPr id="33" name="Title 1"/>
          <p:cNvSpPr txBox="1">
            <a:spLocks/>
          </p:cNvSpPr>
          <p:nvPr/>
        </p:nvSpPr>
        <p:spPr>
          <a:xfrm>
            <a:off x="2914083"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ôc</a:t>
            </a:r>
          </a:p>
        </p:txBody>
      </p:sp>
      <p:sp>
        <p:nvSpPr>
          <p:cNvPr id="34" name="Title 1"/>
          <p:cNvSpPr txBox="1">
            <a:spLocks/>
          </p:cNvSpPr>
          <p:nvPr/>
        </p:nvSpPr>
        <p:spPr>
          <a:xfrm>
            <a:off x="5895226"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uc</a:t>
            </a:r>
          </a:p>
        </p:txBody>
      </p:sp>
      <p:sp>
        <p:nvSpPr>
          <p:cNvPr id="35" name="Title 1"/>
          <p:cNvSpPr txBox="1">
            <a:spLocks/>
          </p:cNvSpPr>
          <p:nvPr/>
        </p:nvSpPr>
        <p:spPr>
          <a:xfrm>
            <a:off x="7347447"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uc</a:t>
            </a:r>
          </a:p>
        </p:txBody>
      </p:sp>
      <p:sp>
        <p:nvSpPr>
          <p:cNvPr id="36" name="Title 1"/>
          <p:cNvSpPr txBox="1">
            <a:spLocks/>
          </p:cNvSpPr>
          <p:nvPr/>
        </p:nvSpPr>
        <p:spPr>
          <a:xfrm>
            <a:off x="8876775"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ưc</a:t>
            </a:r>
          </a:p>
        </p:txBody>
      </p:sp>
      <p:sp>
        <p:nvSpPr>
          <p:cNvPr id="37" name="Title 1"/>
          <p:cNvSpPr txBox="1">
            <a:spLocks/>
          </p:cNvSpPr>
          <p:nvPr/>
        </p:nvSpPr>
        <p:spPr>
          <a:xfrm>
            <a:off x="9917304"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mực</a:t>
            </a:r>
          </a:p>
        </p:txBody>
      </p:sp>
      <p:sp>
        <p:nvSpPr>
          <p:cNvPr id="38" name="Title 1"/>
          <p:cNvSpPr txBox="1">
            <a:spLocks/>
          </p:cNvSpPr>
          <p:nvPr/>
        </p:nvSpPr>
        <p:spPr>
          <a:xfrm>
            <a:off x="10560510"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ưc</a:t>
            </a:r>
          </a:p>
        </p:txBody>
      </p:sp>
      <p:sp>
        <p:nvSpPr>
          <p:cNvPr id="39" name="Title 1"/>
          <p:cNvSpPr txBox="1">
            <a:spLocks/>
          </p:cNvSpPr>
          <p:nvPr/>
        </p:nvSpPr>
        <p:spPr>
          <a:xfrm>
            <a:off x="3990226" y="535788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lộc</a:t>
            </a:r>
          </a:p>
        </p:txBody>
      </p:sp>
      <p:sp>
        <p:nvSpPr>
          <p:cNvPr id="40" name="Title 1"/>
          <p:cNvSpPr txBox="1">
            <a:spLocks/>
          </p:cNvSpPr>
          <p:nvPr/>
        </p:nvSpPr>
        <p:spPr>
          <a:xfrm>
            <a:off x="4237876"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ôc</a:t>
            </a:r>
          </a:p>
        </p:txBody>
      </p:sp>
    </p:spTree>
    <p:extLst>
      <p:ext uri="{BB962C8B-B14F-4D97-AF65-F5344CB8AC3E}">
        <p14:creationId xmlns:p14="http://schemas.microsoft.com/office/powerpoint/2010/main" val="3445718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latin typeface="Arial-Rounded" pitchFamily="34" charset="0"/>
                <a:ea typeface="Arial-Rounded" pitchFamily="34" charset="0"/>
                <a:cs typeface="Arial-Rounded" pitchFamily="34" charset="0"/>
              </a:rPr>
              <a:t>con sóc</a:t>
            </a:r>
          </a:p>
        </p:txBody>
      </p:sp>
      <p:sp>
        <p:nvSpPr>
          <p:cNvPr id="7" name="Title 1"/>
          <p:cNvSpPr txBox="1">
            <a:spLocks/>
          </p:cNvSpPr>
          <p:nvPr/>
        </p:nvSpPr>
        <p:spPr>
          <a:xfrm>
            <a:off x="6326449" y="5127724"/>
            <a:ext cx="195020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oc</a:t>
            </a:r>
          </a:p>
        </p:txBody>
      </p:sp>
      <p:pic>
        <p:nvPicPr>
          <p:cNvPr id="5" name="Picture 2" descr="GIẢI MÃ GIẤC MƠ VỀ SÓC - BÁO HIỆU ĐIỀM GÌ? - Simphongthuyvietnam.vn - TOP 1  Việt Nam về SIM Phong Thủ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757" y="156990"/>
            <a:ext cx="6056218" cy="4542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66319" y="54395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latin typeface="Arial-Rounded" pitchFamily="34" charset="0"/>
                <a:ea typeface="Arial-Rounded" pitchFamily="34" charset="0"/>
                <a:cs typeface="Arial-Rounded" pitchFamily="34" charset="0"/>
              </a:rPr>
              <a:t>cái cốc</a:t>
            </a:r>
          </a:p>
        </p:txBody>
      </p:sp>
      <p:sp>
        <p:nvSpPr>
          <p:cNvPr id="6" name="Title 1"/>
          <p:cNvSpPr txBox="1">
            <a:spLocks/>
          </p:cNvSpPr>
          <p:nvPr/>
        </p:nvSpPr>
        <p:spPr>
          <a:xfrm>
            <a:off x="6195219" y="5439504"/>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ôc</a:t>
            </a:r>
          </a:p>
        </p:txBody>
      </p:sp>
      <p:pic>
        <p:nvPicPr>
          <p:cNvPr id="7" name="Picture 4" descr="Vì sao cốc làm bằng sứ được ưu ái hơn cốc thủy ti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0803" y="381000"/>
            <a:ext cx="4604032" cy="4604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1308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latin typeface="Arial-Rounded" pitchFamily="34" charset="0"/>
                <a:ea typeface="Arial-Rounded" pitchFamily="34" charset="0"/>
                <a:cs typeface="Arial-Rounded" pitchFamily="34" charset="0"/>
              </a:rPr>
              <a:t>máy xúc</a:t>
            </a:r>
          </a:p>
        </p:txBody>
      </p:sp>
      <p:sp>
        <p:nvSpPr>
          <p:cNvPr id="5" name="Title 1"/>
          <p:cNvSpPr txBox="1">
            <a:spLocks/>
          </p:cNvSpPr>
          <p:nvPr/>
        </p:nvSpPr>
        <p:spPr>
          <a:xfrm>
            <a:off x="6246927" y="5564481"/>
            <a:ext cx="230505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uc</a:t>
            </a:r>
          </a:p>
        </p:txBody>
      </p:sp>
      <p:pic>
        <p:nvPicPr>
          <p:cNvPr id="3074" name="Picture 2" descr="MÁY XÚC ĐẤT | XE TẢI TO | NHẠC THIẾU NHI SÔI ĐỘNG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919" y="381000"/>
            <a:ext cx="8327300" cy="468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1308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latin typeface="Arial-Rounded" pitchFamily="34" charset="0"/>
                <a:ea typeface="Arial-Rounded" pitchFamily="34" charset="0"/>
                <a:cs typeface="Arial-Rounded" pitchFamily="34" charset="0"/>
              </a:rPr>
              <a:t>con mực</a:t>
            </a:r>
          </a:p>
        </p:txBody>
      </p:sp>
      <p:sp>
        <p:nvSpPr>
          <p:cNvPr id="5" name="Title 1"/>
          <p:cNvSpPr txBox="1">
            <a:spLocks/>
          </p:cNvSpPr>
          <p:nvPr/>
        </p:nvSpPr>
        <p:spPr>
          <a:xfrm>
            <a:off x="6265977" y="5564481"/>
            <a:ext cx="230505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ưc</a:t>
            </a:r>
          </a:p>
        </p:txBody>
      </p:sp>
      <p:pic>
        <p:nvPicPr>
          <p:cNvPr id="6" name="Picture 14" descr="Bộ Mực ống – Wikipedia tiếng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0116" y="176040"/>
            <a:ext cx="6451937" cy="4838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82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45569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máy xúc</a:t>
            </a:r>
          </a:p>
        </p:txBody>
      </p:sp>
      <p:sp>
        <p:nvSpPr>
          <p:cNvPr id="16" name="Title 1"/>
          <p:cNvSpPr txBox="1">
            <a:spLocks/>
          </p:cNvSpPr>
          <p:nvPr/>
        </p:nvSpPr>
        <p:spPr>
          <a:xfrm>
            <a:off x="1966119"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cái cốc</a:t>
            </a:r>
          </a:p>
        </p:txBody>
      </p:sp>
      <p:sp>
        <p:nvSpPr>
          <p:cNvPr id="17" name="Title 1"/>
          <p:cNvSpPr txBox="1">
            <a:spLocks/>
          </p:cNvSpPr>
          <p:nvPr/>
        </p:nvSpPr>
        <p:spPr>
          <a:xfrm>
            <a:off x="-1100932" y="4719095"/>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con sóc</a:t>
            </a:r>
          </a:p>
        </p:txBody>
      </p:sp>
      <p:sp>
        <p:nvSpPr>
          <p:cNvPr id="8" name="Title 1"/>
          <p:cNvSpPr txBox="1">
            <a:spLocks/>
          </p:cNvSpPr>
          <p:nvPr/>
        </p:nvSpPr>
        <p:spPr>
          <a:xfrm>
            <a:off x="76811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con mực</a:t>
            </a:r>
          </a:p>
        </p:txBody>
      </p:sp>
      <p:pic>
        <p:nvPicPr>
          <p:cNvPr id="9" name="Picture 14" descr="Bộ Mực ống – Wikipedia tiếng Việ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2718" y="1866899"/>
            <a:ext cx="2984585" cy="223843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Tìm hiểu về hệ thống thủy lực của máy xúc"/>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925"/>
          <a:stretch/>
        </p:blipFill>
        <p:spPr bwMode="auto">
          <a:xfrm>
            <a:off x="5924549" y="1866899"/>
            <a:ext cx="2828385" cy="22384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Vì sao cốc làm bằng sứ được ưu ái hơn cốc thủy tin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0550" y="1866900"/>
            <a:ext cx="2238438" cy="22384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2" descr="GIẢI MÃ GIẤC MƠ VỀ SÓC - BÁO HIỆU ĐIỀM GÌ? - Simphongthuyvietnam.vn - TOP 1  Việt Nam về SIM Phong Thủ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790" y="1866899"/>
            <a:ext cx="2984584" cy="2238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655" y="1029118"/>
            <a:ext cx="1964540" cy="2485098"/>
          </a:xfrm>
          <a:prstGeom prst="rect">
            <a:avLst/>
          </a:prstGeom>
        </p:spPr>
      </p:pic>
      <p:pic>
        <p:nvPicPr>
          <p:cNvPr id="12" name="Picture 11">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7919" y="1090478"/>
            <a:ext cx="2209800" cy="2423738"/>
          </a:xfrm>
          <a:prstGeom prst="rect">
            <a:avLst/>
          </a:prstGeom>
        </p:spPr>
      </p:pic>
      <p:pic>
        <p:nvPicPr>
          <p:cNvPr id="13" name="Picture 12">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57282" y="1090479"/>
            <a:ext cx="1981526" cy="2423738"/>
          </a:xfrm>
          <a:prstGeom prst="rect">
            <a:avLst/>
          </a:prstGeom>
        </p:spPr>
      </p:pic>
      <p:pic>
        <p:nvPicPr>
          <p:cNvPr id="16" name="Picture 15">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57282" y="3646362"/>
            <a:ext cx="2026719" cy="2353563"/>
          </a:xfrm>
          <a:prstGeom prst="rect">
            <a:avLst/>
          </a:prstGeom>
        </p:spPr>
      </p:pic>
      <p:pic>
        <p:nvPicPr>
          <p:cNvPr id="17" name="Picture 16">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20654" y="3606868"/>
            <a:ext cx="1964540" cy="2393057"/>
          </a:xfrm>
          <a:prstGeom prst="rect">
            <a:avLst/>
          </a:prstGeom>
        </p:spPr>
      </p:pic>
      <p:pic>
        <p:nvPicPr>
          <p:cNvPr id="18" name="Picture 17">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37919" y="3606868"/>
            <a:ext cx="2209799" cy="2393057"/>
          </a:xfrm>
          <a:prstGeom prst="rect">
            <a:avLst/>
          </a:prstGeom>
        </p:spPr>
      </p:pic>
      <p:pic>
        <p:nvPicPr>
          <p:cNvPr id="3074" name="Picture 2">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Khởi động</a:t>
              </a:r>
            </a:p>
          </p:txBody>
        </p:sp>
        <p:sp>
          <p:nvSpPr>
            <p:cNvPr id="15" name="Oval 14"/>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4556919" y="535779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máy xúc</a:t>
            </a:r>
          </a:p>
        </p:txBody>
      </p:sp>
      <p:sp>
        <p:nvSpPr>
          <p:cNvPr id="20" name="Title 1"/>
          <p:cNvSpPr txBox="1">
            <a:spLocks/>
          </p:cNvSpPr>
          <p:nvPr/>
        </p:nvSpPr>
        <p:spPr>
          <a:xfrm>
            <a:off x="1966119" y="535779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cái cốc</a:t>
            </a:r>
          </a:p>
        </p:txBody>
      </p:sp>
      <p:sp>
        <p:nvSpPr>
          <p:cNvPr id="21" name="Title 1"/>
          <p:cNvSpPr txBox="1">
            <a:spLocks/>
          </p:cNvSpPr>
          <p:nvPr/>
        </p:nvSpPr>
        <p:spPr>
          <a:xfrm>
            <a:off x="-1100932" y="5357794"/>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con sóc</a:t>
            </a:r>
          </a:p>
        </p:txBody>
      </p:sp>
      <p:sp>
        <p:nvSpPr>
          <p:cNvPr id="28" name="Title 1"/>
          <p:cNvSpPr txBox="1">
            <a:spLocks/>
          </p:cNvSpPr>
          <p:nvPr/>
        </p:nvSpPr>
        <p:spPr>
          <a:xfrm>
            <a:off x="7681119" y="535779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con mực</a:t>
            </a:r>
          </a:p>
        </p:txBody>
      </p:sp>
      <p:pic>
        <p:nvPicPr>
          <p:cNvPr id="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5249" y="0"/>
            <a:ext cx="6208609" cy="3755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Title 1"/>
          <p:cNvSpPr txBox="1">
            <a:spLocks/>
          </p:cNvSpPr>
          <p:nvPr/>
        </p:nvSpPr>
        <p:spPr>
          <a:xfrm>
            <a:off x="-289901" y="410587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học</a:t>
            </a:r>
          </a:p>
        </p:txBody>
      </p:sp>
      <p:sp>
        <p:nvSpPr>
          <p:cNvPr id="47" name="Title 1"/>
          <p:cNvSpPr txBox="1">
            <a:spLocks/>
          </p:cNvSpPr>
          <p:nvPr/>
        </p:nvSpPr>
        <p:spPr>
          <a:xfrm>
            <a:off x="948349" y="4105876"/>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sóc</a:t>
            </a:r>
          </a:p>
        </p:txBody>
      </p:sp>
      <p:sp>
        <p:nvSpPr>
          <p:cNvPr id="48" name="Title 1"/>
          <p:cNvSpPr txBox="1">
            <a:spLocks/>
          </p:cNvSpPr>
          <p:nvPr/>
        </p:nvSpPr>
        <p:spPr>
          <a:xfrm>
            <a:off x="2605699" y="4105876"/>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cốc</a:t>
            </a:r>
          </a:p>
        </p:txBody>
      </p:sp>
      <p:sp>
        <p:nvSpPr>
          <p:cNvPr id="49" name="Title 1"/>
          <p:cNvSpPr txBox="1">
            <a:spLocks/>
          </p:cNvSpPr>
          <p:nvPr/>
        </p:nvSpPr>
        <p:spPr>
          <a:xfrm>
            <a:off x="5297659" y="4105876"/>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chục</a:t>
            </a:r>
          </a:p>
        </p:txBody>
      </p:sp>
      <p:sp>
        <p:nvSpPr>
          <p:cNvPr id="50" name="Title 1"/>
          <p:cNvSpPr txBox="1">
            <a:spLocks/>
          </p:cNvSpPr>
          <p:nvPr/>
        </p:nvSpPr>
        <p:spPr>
          <a:xfrm>
            <a:off x="6940181" y="4105876"/>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cúc</a:t>
            </a:r>
          </a:p>
        </p:txBody>
      </p:sp>
      <p:sp>
        <p:nvSpPr>
          <p:cNvPr id="51" name="Title 1"/>
          <p:cNvSpPr txBox="1">
            <a:spLocks/>
          </p:cNvSpPr>
          <p:nvPr/>
        </p:nvSpPr>
        <p:spPr>
          <a:xfrm>
            <a:off x="8320699" y="410587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đức</a:t>
            </a:r>
          </a:p>
        </p:txBody>
      </p:sp>
      <p:sp>
        <p:nvSpPr>
          <p:cNvPr id="52" name="Title 1"/>
          <p:cNvSpPr txBox="1">
            <a:spLocks/>
          </p:cNvSpPr>
          <p:nvPr/>
        </p:nvSpPr>
        <p:spPr>
          <a:xfrm>
            <a:off x="267356" y="392959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oc</a:t>
            </a:r>
          </a:p>
        </p:txBody>
      </p:sp>
      <p:sp>
        <p:nvSpPr>
          <p:cNvPr id="53" name="Title 1"/>
          <p:cNvSpPr txBox="1">
            <a:spLocks/>
          </p:cNvSpPr>
          <p:nvPr/>
        </p:nvSpPr>
        <p:spPr>
          <a:xfrm>
            <a:off x="1576999" y="392959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oc</a:t>
            </a:r>
          </a:p>
        </p:txBody>
      </p:sp>
      <p:sp>
        <p:nvSpPr>
          <p:cNvPr id="54" name="Title 1"/>
          <p:cNvSpPr txBox="1">
            <a:spLocks/>
          </p:cNvSpPr>
          <p:nvPr/>
        </p:nvSpPr>
        <p:spPr>
          <a:xfrm>
            <a:off x="2925013" y="392959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ôc</a:t>
            </a:r>
          </a:p>
        </p:txBody>
      </p:sp>
      <p:sp>
        <p:nvSpPr>
          <p:cNvPr id="55" name="Title 1"/>
          <p:cNvSpPr txBox="1">
            <a:spLocks/>
          </p:cNvSpPr>
          <p:nvPr/>
        </p:nvSpPr>
        <p:spPr>
          <a:xfrm>
            <a:off x="5906156" y="392959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uc</a:t>
            </a:r>
          </a:p>
        </p:txBody>
      </p:sp>
      <p:sp>
        <p:nvSpPr>
          <p:cNvPr id="56" name="Title 1"/>
          <p:cNvSpPr txBox="1">
            <a:spLocks/>
          </p:cNvSpPr>
          <p:nvPr/>
        </p:nvSpPr>
        <p:spPr>
          <a:xfrm>
            <a:off x="7358377" y="392959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uc</a:t>
            </a:r>
          </a:p>
        </p:txBody>
      </p:sp>
      <p:sp>
        <p:nvSpPr>
          <p:cNvPr id="57" name="Title 1"/>
          <p:cNvSpPr txBox="1">
            <a:spLocks/>
          </p:cNvSpPr>
          <p:nvPr/>
        </p:nvSpPr>
        <p:spPr>
          <a:xfrm>
            <a:off x="8887705" y="392959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ưc</a:t>
            </a:r>
          </a:p>
        </p:txBody>
      </p:sp>
      <p:sp>
        <p:nvSpPr>
          <p:cNvPr id="58" name="Title 1"/>
          <p:cNvSpPr txBox="1">
            <a:spLocks/>
          </p:cNvSpPr>
          <p:nvPr/>
        </p:nvSpPr>
        <p:spPr>
          <a:xfrm>
            <a:off x="9928234" y="411139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mực</a:t>
            </a:r>
          </a:p>
        </p:txBody>
      </p:sp>
      <p:sp>
        <p:nvSpPr>
          <p:cNvPr id="59" name="Title 1"/>
          <p:cNvSpPr txBox="1">
            <a:spLocks/>
          </p:cNvSpPr>
          <p:nvPr/>
        </p:nvSpPr>
        <p:spPr>
          <a:xfrm>
            <a:off x="10571440" y="393511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ưc</a:t>
            </a:r>
          </a:p>
        </p:txBody>
      </p:sp>
      <p:sp>
        <p:nvSpPr>
          <p:cNvPr id="60" name="Title 1"/>
          <p:cNvSpPr txBox="1">
            <a:spLocks/>
          </p:cNvSpPr>
          <p:nvPr/>
        </p:nvSpPr>
        <p:spPr>
          <a:xfrm>
            <a:off x="4001156" y="4111395"/>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lộc</a:t>
            </a:r>
          </a:p>
        </p:txBody>
      </p:sp>
      <p:sp>
        <p:nvSpPr>
          <p:cNvPr id="61" name="Title 1"/>
          <p:cNvSpPr txBox="1">
            <a:spLocks/>
          </p:cNvSpPr>
          <p:nvPr/>
        </p:nvSpPr>
        <p:spPr>
          <a:xfrm>
            <a:off x="4248806" y="393511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ôc</a:t>
            </a:r>
          </a:p>
        </p:txBody>
      </p:sp>
    </p:spTree>
    <p:extLst>
      <p:ext uri="{BB962C8B-B14F-4D97-AF65-F5344CB8AC3E}">
        <p14:creationId xmlns:p14="http://schemas.microsoft.com/office/powerpoint/2010/main" val="3543827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40058" y="106108"/>
            <a:ext cx="7422261" cy="6523292"/>
            <a:chOff x="2423319" y="533400"/>
            <a:chExt cx="6134100" cy="539115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90" t="30209" r="29137" b="23958"/>
            <a:stretch/>
          </p:blipFill>
          <p:spPr bwMode="auto">
            <a:xfrm>
              <a:off x="2423319" y="533400"/>
              <a:ext cx="59817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976" t="29166" r="26465" b="41667"/>
            <a:stretch/>
          </p:blipFill>
          <p:spPr bwMode="auto">
            <a:xfrm>
              <a:off x="2499519" y="3790950"/>
              <a:ext cx="60579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51380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6582" t="6564" b="63897"/>
          <a:stretch/>
        </p:blipFill>
        <p:spPr>
          <a:xfrm>
            <a:off x="1432719" y="203422"/>
            <a:ext cx="9274554" cy="4209479"/>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latin typeface="Arial Rounded MT Bold" pitchFamily="34" charset="0"/>
                  <a:ea typeface="Arial-Rounded" pitchFamily="34" charset="0"/>
                  <a:cs typeface="Arial-Rounded" pitchFamily="34" charset="0"/>
                </a:rPr>
                <a:t>6</a:t>
              </a:r>
            </a:p>
          </p:txBody>
        </p:sp>
      </p:grpSp>
      <p:sp>
        <p:nvSpPr>
          <p:cNvPr id="25" name="Title 1"/>
          <p:cNvSpPr txBox="1">
            <a:spLocks/>
          </p:cNvSpPr>
          <p:nvPr/>
        </p:nvSpPr>
        <p:spPr>
          <a:xfrm>
            <a:off x="247650" y="445225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solidFill>
                  <a:srgbClr val="0070C0"/>
                </a:solidFill>
                <a:latin typeface="Arial-Rounded" pitchFamily="34" charset="0"/>
                <a:ea typeface="Arial-Rounded" pitchFamily="34" charset="0"/>
                <a:cs typeface="Arial-Rounded" pitchFamily="34" charset="0"/>
              </a:rPr>
              <a:t>	Đi học về, Hà thấy mấy khóm cúc đã nở rực rỡ. Hà hái cúc, cắm vào cốc rồi để ngay ngắn trên bàn học. Mẹ tấm tắc khen Hà khéo tay.</a:t>
            </a:r>
          </a:p>
        </p:txBody>
      </p:sp>
      <p:cxnSp>
        <p:nvCxnSpPr>
          <p:cNvPr id="32" name="Straight Connector 31"/>
          <p:cNvCxnSpPr/>
          <p:nvPr/>
        </p:nvCxnSpPr>
        <p:spPr>
          <a:xfrm>
            <a:off x="1889489" y="5242677"/>
            <a:ext cx="8476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071314" y="5239860"/>
            <a:ext cx="8198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413919" y="5965698"/>
            <a:ext cx="96948" cy="46002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096235" y="4263001"/>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1</a:t>
            </a:r>
          </a:p>
        </p:txBody>
      </p:sp>
      <p:sp>
        <p:nvSpPr>
          <p:cNvPr id="13" name="Oval 12"/>
          <p:cNvSpPr/>
          <p:nvPr/>
        </p:nvSpPr>
        <p:spPr>
          <a:xfrm>
            <a:off x="808674" y="4996270"/>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2</a:t>
            </a:r>
          </a:p>
        </p:txBody>
      </p:sp>
      <p:cxnSp>
        <p:nvCxnSpPr>
          <p:cNvPr id="14" name="Straight Connector 13"/>
          <p:cNvCxnSpPr/>
          <p:nvPr/>
        </p:nvCxnSpPr>
        <p:spPr>
          <a:xfrm flipH="1">
            <a:off x="978928" y="5293142"/>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0541803" y="5876988"/>
            <a:ext cx="141942"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733146" y="5751487"/>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3</a:t>
            </a:r>
          </a:p>
        </p:txBody>
      </p:sp>
      <p:cxnSp>
        <p:nvCxnSpPr>
          <p:cNvPr id="17" name="Straight Connector 16"/>
          <p:cNvCxnSpPr/>
          <p:nvPr/>
        </p:nvCxnSpPr>
        <p:spPr>
          <a:xfrm>
            <a:off x="6461919" y="5799167"/>
            <a:ext cx="8198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51418" y="6438759"/>
            <a:ext cx="8198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70669" y="1118968"/>
            <a:ext cx="32918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học</a:t>
            </a:r>
          </a:p>
        </p:txBody>
      </p:sp>
      <p:sp>
        <p:nvSpPr>
          <p:cNvPr id="7" name="Title 1"/>
          <p:cNvSpPr txBox="1">
            <a:spLocks/>
          </p:cNvSpPr>
          <p:nvPr/>
        </p:nvSpPr>
        <p:spPr>
          <a:xfrm>
            <a:off x="3870669" y="3200400"/>
            <a:ext cx="32918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rực rỡ</a:t>
            </a:r>
          </a:p>
        </p:txBody>
      </p:sp>
      <p:sp>
        <p:nvSpPr>
          <p:cNvPr id="8" name="Title 1"/>
          <p:cNvSpPr txBox="1">
            <a:spLocks/>
          </p:cNvSpPr>
          <p:nvPr/>
        </p:nvSpPr>
        <p:spPr>
          <a:xfrm>
            <a:off x="3870669" y="5181600"/>
            <a:ext cx="32918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cốc</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0719" y="3038650"/>
            <a:ext cx="3709813" cy="999950"/>
          </a:xfrm>
          <a:prstGeom prst="rect">
            <a:avLst/>
          </a:prstGeom>
          <a:solidFill>
            <a:schemeClr val="accent5">
              <a:lumMod val="5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chemeClr val="bg1"/>
                </a:solidFill>
                <a:latin typeface="Arial-Rounded" pitchFamily="34" charset="0"/>
                <a:ea typeface="Arial-Rounded" pitchFamily="34" charset="0"/>
                <a:cs typeface="Arial-Rounded" pitchFamily="34" charset="0"/>
              </a:rPr>
              <a:t>khóm cúc</a:t>
            </a:r>
          </a:p>
        </p:txBody>
      </p:sp>
      <p:pic>
        <p:nvPicPr>
          <p:cNvPr id="9218" name="Picture 2" descr="Hướng dẫn cách trồng hoa cúc vàng rực rỡ để chào mùa th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814" y="199895"/>
            <a:ext cx="6505705" cy="6505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48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9906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a:latin typeface="Arial-Rounded" pitchFamily="34" charset="0"/>
                <a:ea typeface="Arial-Rounded" pitchFamily="34" charset="0"/>
                <a:cs typeface="Arial-Rounded" pitchFamily="34" charset="0"/>
              </a:rPr>
              <a:t>	</a:t>
            </a:r>
            <a:r>
              <a:rPr lang="en-US" sz="5400">
                <a:solidFill>
                  <a:srgbClr val="0070C0"/>
                </a:solidFill>
                <a:latin typeface="Arial-Rounded" pitchFamily="34" charset="0"/>
                <a:ea typeface="Arial-Rounded" pitchFamily="34" charset="0"/>
                <a:cs typeface="Arial-Rounded" pitchFamily="34" charset="0"/>
              </a:rPr>
              <a:t>Đi học về, Hà thấy mấy khóm cúc đã nở rực rỡ. Hà hái cúc, cắm vào cốc rồi để ngay ngắn trên bàn học. Mẹ tấm tắc khen Hà khéo tay.</a:t>
            </a:r>
          </a:p>
        </p:txBody>
      </p:sp>
      <p:cxnSp>
        <p:nvCxnSpPr>
          <p:cNvPr id="47" name="Straight Connector 46"/>
          <p:cNvCxnSpPr/>
          <p:nvPr/>
        </p:nvCxnSpPr>
        <p:spPr>
          <a:xfrm>
            <a:off x="1280319" y="1295400"/>
            <a:ext cx="9601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56541" y="2057400"/>
            <a:ext cx="28038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144354" y="2033954"/>
            <a:ext cx="37371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437388"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Hà nhìn thấy gì khi đi học về?</a:t>
            </a:r>
          </a:p>
        </p:txBody>
      </p:sp>
      <p:cxnSp>
        <p:nvCxnSpPr>
          <p:cNvPr id="21" name="Straight Connector 20"/>
          <p:cNvCxnSpPr/>
          <p:nvPr/>
        </p:nvCxnSpPr>
        <p:spPr>
          <a:xfrm>
            <a:off x="8612001" y="2819400"/>
            <a:ext cx="31009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56541" y="3581400"/>
            <a:ext cx="48861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452787"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Mấy khóm cúc trông như thế nào?</a:t>
            </a:r>
          </a:p>
        </p:txBody>
      </p:sp>
      <p:sp>
        <p:nvSpPr>
          <p:cNvPr id="27" name="Rounded Rectangle 26"/>
          <p:cNvSpPr/>
          <p:nvPr/>
        </p:nvSpPr>
        <p:spPr>
          <a:xfrm>
            <a:off x="435360"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Hà cắm cúc vào đâu?</a:t>
            </a:r>
          </a:p>
        </p:txBody>
      </p:sp>
      <p:sp>
        <p:nvSpPr>
          <p:cNvPr id="28" name="Rounded Rectangle 27"/>
          <p:cNvSpPr/>
          <p:nvPr/>
        </p:nvSpPr>
        <p:spPr>
          <a:xfrm>
            <a:off x="452787"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Mẹ khen Hà thế nào?</a:t>
            </a:r>
          </a:p>
        </p:txBody>
      </p: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7"/>
                                        </p:tgtEl>
                                      </p:cBhvr>
                                    </p:animEffect>
                                    <p:set>
                                      <p:cBhvr>
                                        <p:cTn id="17" dur="1" fill="hold">
                                          <p:stCondLst>
                                            <p:cond delay="499"/>
                                          </p:stCondLst>
                                        </p:cTn>
                                        <p:tgtEl>
                                          <p:spTgt spid="4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48"/>
                                        </p:tgtEl>
                                      </p:cBhvr>
                                    </p:animEffect>
                                    <p:set>
                                      <p:cBhvr>
                                        <p:cTn id="32" dur="1" fill="hold">
                                          <p:stCondLst>
                                            <p:cond delay="499"/>
                                          </p:stCondLst>
                                        </p:cTn>
                                        <p:tgtEl>
                                          <p:spTgt spid="4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51"/>
                                        </p:tgtEl>
                                      </p:cBhvr>
                                    </p:animEffect>
                                    <p:set>
                                      <p:cBhvr>
                                        <p:cTn id="47" dur="1" fill="hold">
                                          <p:stCondLst>
                                            <p:cond delay="499"/>
                                          </p:stCondLst>
                                        </p:cTn>
                                        <p:tgtEl>
                                          <p:spTgt spid="5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par>
                                <p:cTn id="58" presetID="10" presetClass="entr" presetSubtype="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21"/>
                                        </p:tgtEl>
                                      </p:cBhvr>
                                    </p:animEffect>
                                    <p:set>
                                      <p:cBhvr>
                                        <p:cTn id="65" dur="1" fill="hold">
                                          <p:stCondLst>
                                            <p:cond delay="499"/>
                                          </p:stCondLst>
                                        </p:cTn>
                                        <p:tgtEl>
                                          <p:spTgt spid="21"/>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26"/>
                                        </p:tgtEl>
                                      </p:cBhvr>
                                    </p:animEffect>
                                    <p:set>
                                      <p:cBhvr>
                                        <p:cTn id="68"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animBg="1"/>
      <p:bldP spid="27" grpId="0" animBg="1"/>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482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a:latin typeface="Arial-Rounded" pitchFamily="34" charset="0"/>
                <a:ea typeface="Arial-Rounded" pitchFamily="34" charset="0"/>
                <a:cs typeface="Arial-Rounded" pitchFamily="34" charset="0"/>
              </a:rPr>
              <a:t>	</a:t>
            </a:r>
            <a:r>
              <a:rPr lang="en-US" sz="4000">
                <a:solidFill>
                  <a:srgbClr val="0070C0"/>
                </a:solidFill>
                <a:latin typeface="Arial-Rounded" pitchFamily="34" charset="0"/>
                <a:ea typeface="Arial-Rounded" pitchFamily="34" charset="0"/>
                <a:cs typeface="Arial-Rounded" pitchFamily="34" charset="0"/>
              </a:rPr>
              <a:t>Đi học về, Hà thấy mấy khóm cúc đã nở rực rỡ. Hà hái cúc, cắm vào cốc rồi để ngay ngắn trên bàn học. Mẹ tấm tắc khen Hà khéo tay.</a:t>
            </a:r>
          </a:p>
        </p:txBody>
      </p:sp>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5322" y="-228600"/>
            <a:ext cx="5131082" cy="310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itle 1"/>
          <p:cNvSpPr txBox="1">
            <a:spLocks/>
          </p:cNvSpPr>
          <p:nvPr/>
        </p:nvSpPr>
        <p:spPr>
          <a:xfrm>
            <a:off x="-140046" y="3071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học</a:t>
            </a:r>
          </a:p>
        </p:txBody>
      </p:sp>
      <p:sp>
        <p:nvSpPr>
          <p:cNvPr id="24" name="Title 1"/>
          <p:cNvSpPr txBox="1">
            <a:spLocks/>
          </p:cNvSpPr>
          <p:nvPr/>
        </p:nvSpPr>
        <p:spPr>
          <a:xfrm>
            <a:off x="1098204" y="30718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sóc</a:t>
            </a:r>
          </a:p>
        </p:txBody>
      </p:sp>
      <p:sp>
        <p:nvSpPr>
          <p:cNvPr id="25" name="Title 1"/>
          <p:cNvSpPr txBox="1">
            <a:spLocks/>
          </p:cNvSpPr>
          <p:nvPr/>
        </p:nvSpPr>
        <p:spPr>
          <a:xfrm>
            <a:off x="2755554" y="307188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cốc</a:t>
            </a:r>
          </a:p>
        </p:txBody>
      </p:sp>
      <p:sp>
        <p:nvSpPr>
          <p:cNvPr id="26" name="Title 1"/>
          <p:cNvSpPr txBox="1">
            <a:spLocks/>
          </p:cNvSpPr>
          <p:nvPr/>
        </p:nvSpPr>
        <p:spPr>
          <a:xfrm>
            <a:off x="5447514" y="307188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chục</a:t>
            </a:r>
          </a:p>
        </p:txBody>
      </p:sp>
      <p:sp>
        <p:nvSpPr>
          <p:cNvPr id="27" name="Title 1"/>
          <p:cNvSpPr txBox="1">
            <a:spLocks/>
          </p:cNvSpPr>
          <p:nvPr/>
        </p:nvSpPr>
        <p:spPr>
          <a:xfrm>
            <a:off x="7090036" y="307188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cúc</a:t>
            </a:r>
          </a:p>
        </p:txBody>
      </p:sp>
      <p:sp>
        <p:nvSpPr>
          <p:cNvPr id="28" name="Title 1"/>
          <p:cNvSpPr txBox="1">
            <a:spLocks/>
          </p:cNvSpPr>
          <p:nvPr/>
        </p:nvSpPr>
        <p:spPr>
          <a:xfrm>
            <a:off x="8470554" y="3071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đức</a:t>
            </a:r>
          </a:p>
        </p:txBody>
      </p:sp>
      <p:sp>
        <p:nvSpPr>
          <p:cNvPr id="29" name="Title 1"/>
          <p:cNvSpPr txBox="1">
            <a:spLocks/>
          </p:cNvSpPr>
          <p:nvPr/>
        </p:nvSpPr>
        <p:spPr>
          <a:xfrm>
            <a:off x="417211"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oc</a:t>
            </a:r>
          </a:p>
        </p:txBody>
      </p:sp>
      <p:sp>
        <p:nvSpPr>
          <p:cNvPr id="30" name="Title 1"/>
          <p:cNvSpPr txBox="1">
            <a:spLocks/>
          </p:cNvSpPr>
          <p:nvPr/>
        </p:nvSpPr>
        <p:spPr>
          <a:xfrm>
            <a:off x="1726854"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oc</a:t>
            </a:r>
          </a:p>
        </p:txBody>
      </p:sp>
      <p:sp>
        <p:nvSpPr>
          <p:cNvPr id="31" name="Title 1"/>
          <p:cNvSpPr txBox="1">
            <a:spLocks/>
          </p:cNvSpPr>
          <p:nvPr/>
        </p:nvSpPr>
        <p:spPr>
          <a:xfrm>
            <a:off x="3074868"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ôc</a:t>
            </a:r>
          </a:p>
        </p:txBody>
      </p:sp>
      <p:sp>
        <p:nvSpPr>
          <p:cNvPr id="32" name="Title 1"/>
          <p:cNvSpPr txBox="1">
            <a:spLocks/>
          </p:cNvSpPr>
          <p:nvPr/>
        </p:nvSpPr>
        <p:spPr>
          <a:xfrm>
            <a:off x="6056011"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uc</a:t>
            </a:r>
          </a:p>
        </p:txBody>
      </p:sp>
      <p:sp>
        <p:nvSpPr>
          <p:cNvPr id="33" name="Title 1"/>
          <p:cNvSpPr txBox="1">
            <a:spLocks/>
          </p:cNvSpPr>
          <p:nvPr/>
        </p:nvSpPr>
        <p:spPr>
          <a:xfrm>
            <a:off x="7508232"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uc</a:t>
            </a:r>
          </a:p>
        </p:txBody>
      </p:sp>
      <p:sp>
        <p:nvSpPr>
          <p:cNvPr id="34" name="Title 1"/>
          <p:cNvSpPr txBox="1">
            <a:spLocks/>
          </p:cNvSpPr>
          <p:nvPr/>
        </p:nvSpPr>
        <p:spPr>
          <a:xfrm>
            <a:off x="9037560"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ưc</a:t>
            </a:r>
          </a:p>
        </p:txBody>
      </p:sp>
      <p:sp>
        <p:nvSpPr>
          <p:cNvPr id="35" name="Title 1"/>
          <p:cNvSpPr txBox="1">
            <a:spLocks/>
          </p:cNvSpPr>
          <p:nvPr/>
        </p:nvSpPr>
        <p:spPr>
          <a:xfrm>
            <a:off x="10078089" y="307740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mực</a:t>
            </a:r>
          </a:p>
        </p:txBody>
      </p:sp>
      <p:sp>
        <p:nvSpPr>
          <p:cNvPr id="36" name="Title 1"/>
          <p:cNvSpPr txBox="1">
            <a:spLocks/>
          </p:cNvSpPr>
          <p:nvPr/>
        </p:nvSpPr>
        <p:spPr>
          <a:xfrm>
            <a:off x="10721295" y="290111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ưc</a:t>
            </a:r>
          </a:p>
        </p:txBody>
      </p:sp>
      <p:sp>
        <p:nvSpPr>
          <p:cNvPr id="37" name="Title 1"/>
          <p:cNvSpPr txBox="1">
            <a:spLocks/>
          </p:cNvSpPr>
          <p:nvPr/>
        </p:nvSpPr>
        <p:spPr>
          <a:xfrm>
            <a:off x="4151011" y="3077403"/>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lộc</a:t>
            </a:r>
          </a:p>
        </p:txBody>
      </p:sp>
      <p:sp>
        <p:nvSpPr>
          <p:cNvPr id="38" name="Title 1"/>
          <p:cNvSpPr txBox="1">
            <a:spLocks/>
          </p:cNvSpPr>
          <p:nvPr/>
        </p:nvSpPr>
        <p:spPr>
          <a:xfrm>
            <a:off x="4398661" y="290111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ôc</a:t>
            </a:r>
          </a:p>
        </p:txBody>
      </p:sp>
      <p:sp>
        <p:nvSpPr>
          <p:cNvPr id="39" name="Title 1"/>
          <p:cNvSpPr txBox="1">
            <a:spLocks/>
          </p:cNvSpPr>
          <p:nvPr/>
        </p:nvSpPr>
        <p:spPr>
          <a:xfrm>
            <a:off x="4556919" y="40679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máy xúc</a:t>
            </a:r>
          </a:p>
        </p:txBody>
      </p:sp>
      <p:sp>
        <p:nvSpPr>
          <p:cNvPr id="40" name="Title 1"/>
          <p:cNvSpPr txBox="1">
            <a:spLocks/>
          </p:cNvSpPr>
          <p:nvPr/>
        </p:nvSpPr>
        <p:spPr>
          <a:xfrm>
            <a:off x="1966119" y="40679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cái cốc</a:t>
            </a:r>
          </a:p>
        </p:txBody>
      </p:sp>
      <p:sp>
        <p:nvSpPr>
          <p:cNvPr id="41" name="Title 1"/>
          <p:cNvSpPr txBox="1">
            <a:spLocks/>
          </p:cNvSpPr>
          <p:nvPr/>
        </p:nvSpPr>
        <p:spPr>
          <a:xfrm>
            <a:off x="-1100932" y="4067904"/>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con sóc</a:t>
            </a:r>
          </a:p>
        </p:txBody>
      </p:sp>
      <p:sp>
        <p:nvSpPr>
          <p:cNvPr id="43" name="Title 1"/>
          <p:cNvSpPr txBox="1">
            <a:spLocks/>
          </p:cNvSpPr>
          <p:nvPr/>
        </p:nvSpPr>
        <p:spPr>
          <a:xfrm>
            <a:off x="7681119" y="40679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con mực</a:t>
            </a:r>
          </a:p>
        </p:txBody>
      </p:sp>
    </p:spTree>
    <p:extLst>
      <p:ext uri="{BB962C8B-B14F-4D97-AF65-F5344CB8AC3E}">
        <p14:creationId xmlns:p14="http://schemas.microsoft.com/office/powerpoint/2010/main" val="2322039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7</a:t>
              </a:r>
            </a:p>
          </p:txBody>
        </p:sp>
      </p:grpSp>
      <p:sp>
        <p:nvSpPr>
          <p:cNvPr id="6" name="Title 1"/>
          <p:cNvSpPr txBox="1">
            <a:spLocks/>
          </p:cNvSpPr>
          <p:nvPr/>
        </p:nvSpPr>
        <p:spPr>
          <a:xfrm>
            <a:off x="3715209" y="914400"/>
            <a:ext cx="473142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Say mê</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266" t="57566" r="3557"/>
          <a:stretch/>
        </p:blipFill>
        <p:spPr>
          <a:xfrm>
            <a:off x="2728120" y="1828800"/>
            <a:ext cx="7156110" cy="4780577"/>
          </a:xfrm>
          <a:prstGeom prst="rect">
            <a:avLst/>
          </a:prstGeom>
        </p:spPr>
      </p:pic>
    </p:spTree>
    <p:extLst>
      <p:ext uri="{BB962C8B-B14F-4D97-AF65-F5344CB8AC3E}">
        <p14:creationId xmlns:p14="http://schemas.microsoft.com/office/powerpoint/2010/main" val="1533413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482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a:latin typeface="Arial-Rounded" pitchFamily="34" charset="0"/>
                <a:ea typeface="Arial-Rounded" pitchFamily="34" charset="0"/>
                <a:cs typeface="Arial-Rounded" pitchFamily="34" charset="0"/>
              </a:rPr>
              <a:t>	</a:t>
            </a:r>
            <a:r>
              <a:rPr lang="en-US" sz="4000">
                <a:solidFill>
                  <a:srgbClr val="0070C0"/>
                </a:solidFill>
                <a:latin typeface="Arial-Rounded" pitchFamily="34" charset="0"/>
                <a:ea typeface="Arial-Rounded" pitchFamily="34" charset="0"/>
                <a:cs typeface="Arial-Rounded" pitchFamily="34" charset="0"/>
              </a:rPr>
              <a:t>Đi học về, Hà thấy mấy khóm cúc đã nở rực rỡ. Hà hái cúc, cắm vào cốc rồi để ngay ngắn trên bàn học. Mẹ tấm tắc khen Hà khéo tay.</a:t>
            </a:r>
          </a:p>
        </p:txBody>
      </p:sp>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5322" y="-56098"/>
            <a:ext cx="5131082" cy="310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itle 1"/>
          <p:cNvSpPr txBox="1">
            <a:spLocks/>
          </p:cNvSpPr>
          <p:nvPr/>
        </p:nvSpPr>
        <p:spPr>
          <a:xfrm>
            <a:off x="-140046" y="3071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học</a:t>
            </a:r>
          </a:p>
        </p:txBody>
      </p:sp>
      <p:sp>
        <p:nvSpPr>
          <p:cNvPr id="24" name="Title 1"/>
          <p:cNvSpPr txBox="1">
            <a:spLocks/>
          </p:cNvSpPr>
          <p:nvPr/>
        </p:nvSpPr>
        <p:spPr>
          <a:xfrm>
            <a:off x="1098204" y="30718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sóc</a:t>
            </a:r>
          </a:p>
        </p:txBody>
      </p:sp>
      <p:sp>
        <p:nvSpPr>
          <p:cNvPr id="25" name="Title 1"/>
          <p:cNvSpPr txBox="1">
            <a:spLocks/>
          </p:cNvSpPr>
          <p:nvPr/>
        </p:nvSpPr>
        <p:spPr>
          <a:xfrm>
            <a:off x="2755554" y="307188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cốc</a:t>
            </a:r>
          </a:p>
        </p:txBody>
      </p:sp>
      <p:sp>
        <p:nvSpPr>
          <p:cNvPr id="26" name="Title 1"/>
          <p:cNvSpPr txBox="1">
            <a:spLocks/>
          </p:cNvSpPr>
          <p:nvPr/>
        </p:nvSpPr>
        <p:spPr>
          <a:xfrm>
            <a:off x="5447514" y="307188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chục</a:t>
            </a:r>
          </a:p>
        </p:txBody>
      </p:sp>
      <p:sp>
        <p:nvSpPr>
          <p:cNvPr id="27" name="Title 1"/>
          <p:cNvSpPr txBox="1">
            <a:spLocks/>
          </p:cNvSpPr>
          <p:nvPr/>
        </p:nvSpPr>
        <p:spPr>
          <a:xfrm>
            <a:off x="7090036" y="307188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cúc</a:t>
            </a:r>
          </a:p>
        </p:txBody>
      </p:sp>
      <p:sp>
        <p:nvSpPr>
          <p:cNvPr id="28" name="Title 1"/>
          <p:cNvSpPr txBox="1">
            <a:spLocks/>
          </p:cNvSpPr>
          <p:nvPr/>
        </p:nvSpPr>
        <p:spPr>
          <a:xfrm>
            <a:off x="8470554" y="3071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đức</a:t>
            </a:r>
          </a:p>
        </p:txBody>
      </p:sp>
      <p:sp>
        <p:nvSpPr>
          <p:cNvPr id="29" name="Title 1"/>
          <p:cNvSpPr txBox="1">
            <a:spLocks/>
          </p:cNvSpPr>
          <p:nvPr/>
        </p:nvSpPr>
        <p:spPr>
          <a:xfrm>
            <a:off x="417211"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oc</a:t>
            </a:r>
          </a:p>
        </p:txBody>
      </p:sp>
      <p:sp>
        <p:nvSpPr>
          <p:cNvPr id="30" name="Title 1"/>
          <p:cNvSpPr txBox="1">
            <a:spLocks/>
          </p:cNvSpPr>
          <p:nvPr/>
        </p:nvSpPr>
        <p:spPr>
          <a:xfrm>
            <a:off x="1726854"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oc</a:t>
            </a:r>
          </a:p>
        </p:txBody>
      </p:sp>
      <p:sp>
        <p:nvSpPr>
          <p:cNvPr id="31" name="Title 1"/>
          <p:cNvSpPr txBox="1">
            <a:spLocks/>
          </p:cNvSpPr>
          <p:nvPr/>
        </p:nvSpPr>
        <p:spPr>
          <a:xfrm>
            <a:off x="3074868"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ôc</a:t>
            </a:r>
          </a:p>
        </p:txBody>
      </p:sp>
      <p:sp>
        <p:nvSpPr>
          <p:cNvPr id="32" name="Title 1"/>
          <p:cNvSpPr txBox="1">
            <a:spLocks/>
          </p:cNvSpPr>
          <p:nvPr/>
        </p:nvSpPr>
        <p:spPr>
          <a:xfrm>
            <a:off x="6056011"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uc</a:t>
            </a:r>
          </a:p>
        </p:txBody>
      </p:sp>
      <p:sp>
        <p:nvSpPr>
          <p:cNvPr id="33" name="Title 1"/>
          <p:cNvSpPr txBox="1">
            <a:spLocks/>
          </p:cNvSpPr>
          <p:nvPr/>
        </p:nvSpPr>
        <p:spPr>
          <a:xfrm>
            <a:off x="7508232"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uc</a:t>
            </a:r>
          </a:p>
        </p:txBody>
      </p:sp>
      <p:sp>
        <p:nvSpPr>
          <p:cNvPr id="34" name="Title 1"/>
          <p:cNvSpPr txBox="1">
            <a:spLocks/>
          </p:cNvSpPr>
          <p:nvPr/>
        </p:nvSpPr>
        <p:spPr>
          <a:xfrm>
            <a:off x="9037560"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ưc</a:t>
            </a:r>
          </a:p>
        </p:txBody>
      </p:sp>
      <p:sp>
        <p:nvSpPr>
          <p:cNvPr id="35" name="Title 1"/>
          <p:cNvSpPr txBox="1">
            <a:spLocks/>
          </p:cNvSpPr>
          <p:nvPr/>
        </p:nvSpPr>
        <p:spPr>
          <a:xfrm>
            <a:off x="10078089" y="307740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mực</a:t>
            </a:r>
          </a:p>
        </p:txBody>
      </p:sp>
      <p:sp>
        <p:nvSpPr>
          <p:cNvPr id="36" name="Title 1"/>
          <p:cNvSpPr txBox="1">
            <a:spLocks/>
          </p:cNvSpPr>
          <p:nvPr/>
        </p:nvSpPr>
        <p:spPr>
          <a:xfrm>
            <a:off x="10721295" y="290111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ưc</a:t>
            </a:r>
          </a:p>
        </p:txBody>
      </p:sp>
      <p:sp>
        <p:nvSpPr>
          <p:cNvPr id="37" name="Title 1"/>
          <p:cNvSpPr txBox="1">
            <a:spLocks/>
          </p:cNvSpPr>
          <p:nvPr/>
        </p:nvSpPr>
        <p:spPr>
          <a:xfrm>
            <a:off x="4151011" y="3077403"/>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lộc</a:t>
            </a:r>
          </a:p>
        </p:txBody>
      </p:sp>
      <p:sp>
        <p:nvSpPr>
          <p:cNvPr id="38" name="Title 1"/>
          <p:cNvSpPr txBox="1">
            <a:spLocks/>
          </p:cNvSpPr>
          <p:nvPr/>
        </p:nvSpPr>
        <p:spPr>
          <a:xfrm>
            <a:off x="4398661" y="290111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ôc</a:t>
            </a:r>
          </a:p>
        </p:txBody>
      </p:sp>
      <p:sp>
        <p:nvSpPr>
          <p:cNvPr id="39" name="Title 1"/>
          <p:cNvSpPr txBox="1">
            <a:spLocks/>
          </p:cNvSpPr>
          <p:nvPr/>
        </p:nvSpPr>
        <p:spPr>
          <a:xfrm>
            <a:off x="4556919" y="40679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máy xúc</a:t>
            </a:r>
          </a:p>
        </p:txBody>
      </p:sp>
      <p:sp>
        <p:nvSpPr>
          <p:cNvPr id="40" name="Title 1"/>
          <p:cNvSpPr txBox="1">
            <a:spLocks/>
          </p:cNvSpPr>
          <p:nvPr/>
        </p:nvSpPr>
        <p:spPr>
          <a:xfrm>
            <a:off x="1966119" y="40679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cái cốc</a:t>
            </a:r>
          </a:p>
        </p:txBody>
      </p:sp>
      <p:sp>
        <p:nvSpPr>
          <p:cNvPr id="41" name="Title 1"/>
          <p:cNvSpPr txBox="1">
            <a:spLocks/>
          </p:cNvSpPr>
          <p:nvPr/>
        </p:nvSpPr>
        <p:spPr>
          <a:xfrm>
            <a:off x="-1100932" y="4067904"/>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con sóc</a:t>
            </a:r>
          </a:p>
        </p:txBody>
      </p:sp>
      <p:sp>
        <p:nvSpPr>
          <p:cNvPr id="43" name="Title 1"/>
          <p:cNvSpPr txBox="1">
            <a:spLocks/>
          </p:cNvSpPr>
          <p:nvPr/>
        </p:nvSpPr>
        <p:spPr>
          <a:xfrm>
            <a:off x="7681119" y="40679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con mực</a:t>
            </a:r>
          </a:p>
        </p:txBody>
      </p:sp>
    </p:spTree>
    <p:extLst>
      <p:ext uri="{BB962C8B-B14F-4D97-AF65-F5344CB8AC3E}">
        <p14:creationId xmlns:p14="http://schemas.microsoft.com/office/powerpoint/2010/main" val="2350438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3947319" y="2850331"/>
            <a:ext cx="4138041"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19AD"/>
                </a:solidFill>
                <a:latin typeface="Arial-Rounded" pitchFamily="34" charset="0"/>
                <a:ea typeface="Arial-Rounded" pitchFamily="34" charset="0"/>
                <a:cs typeface="Arial-Rounded" pitchFamily="34" charset="0"/>
              </a:rPr>
              <a:t>mắc áo</a:t>
            </a:r>
          </a:p>
        </p:txBody>
      </p:sp>
    </p:spTree>
    <p:extLst>
      <p:ext uri="{BB962C8B-B14F-4D97-AF65-F5344CB8AC3E}">
        <p14:creationId xmlns:p14="http://schemas.microsoft.com/office/powerpoint/2010/main" val="345836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a:latin typeface="Bandit" pitchFamily="18" charset="0"/>
                <a:ea typeface="Bandit" pitchFamily="18" charset="0"/>
                <a:cs typeface="Bandit" pitchFamily="18" charset="0"/>
              </a:rPr>
              <a:t>Dặn dò</a:t>
            </a:r>
          </a:p>
        </p:txBody>
      </p:sp>
    </p:spTree>
    <p:extLst>
      <p:ext uri="{BB962C8B-B14F-4D97-AF65-F5344CB8AC3E}">
        <p14:creationId xmlns:p14="http://schemas.microsoft.com/office/powerpoint/2010/main" val="1124457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289719" y="2590800"/>
            <a:ext cx="11372504"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Em hãy nói một câu có từ </a:t>
            </a:r>
            <a:r>
              <a:rPr lang="en-US" sz="9600" i="1">
                <a:solidFill>
                  <a:srgbClr val="FF0000"/>
                </a:solidFill>
                <a:latin typeface="Arial-Rounded" pitchFamily="34" charset="0"/>
                <a:ea typeface="Arial-Rounded" pitchFamily="34" charset="0"/>
                <a:cs typeface="Arial-Rounded" pitchFamily="34" charset="0"/>
              </a:rPr>
              <a:t>bác sĩ</a:t>
            </a:r>
            <a:r>
              <a:rPr lang="en-US" sz="9600">
                <a:solidFill>
                  <a:srgbClr val="0070C0"/>
                </a:solidFill>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202284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253" y="386334"/>
            <a:ext cx="6085332" cy="6085332"/>
          </a:xfrm>
          <a:prstGeom prst="rect">
            <a:avLst/>
          </a:prstGeom>
        </p:spPr>
      </p:pic>
    </p:spTree>
    <p:extLst>
      <p:ext uri="{BB962C8B-B14F-4D97-AF65-F5344CB8AC3E}">
        <p14:creationId xmlns:p14="http://schemas.microsoft.com/office/powerpoint/2010/main" val="3790867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575469" y="685800"/>
            <a:ext cx="10972800" cy="543991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5400">
                <a:latin typeface="Arial-Rounded" pitchFamily="34" charset="0"/>
                <a:ea typeface="Arial-Rounded" pitchFamily="34" charset="0"/>
                <a:cs typeface="Arial-Rounded" pitchFamily="34" charset="0"/>
              </a:rPr>
              <a:t>	Nếu lên Tây Bắc, bạn hãy đến Sa Pa. Vào mùa hè, mỗi ngày ở đây như có bốn mùa. Sa Pa có Thác Bạc, có Cầu Mây, có các bản Tả Van, Tả Phìn, Sín Chải.</a:t>
            </a:r>
          </a:p>
        </p:txBody>
      </p:sp>
    </p:spTree>
    <p:extLst>
      <p:ext uri="{BB962C8B-B14F-4D97-AF65-F5344CB8AC3E}">
        <p14:creationId xmlns:p14="http://schemas.microsoft.com/office/powerpoint/2010/main" val="2457772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14737"/>
          <a:stretch/>
        </p:blipFill>
        <p:spPr>
          <a:xfrm>
            <a:off x="2728119" y="38100"/>
            <a:ext cx="6350000" cy="5847382"/>
          </a:xfrm>
          <a:prstGeom prst="rect">
            <a:avLst/>
          </a:prstGeom>
        </p:spPr>
      </p:pic>
    </p:spTree>
    <p:extLst>
      <p:ext uri="{BB962C8B-B14F-4D97-AF65-F5344CB8AC3E}">
        <p14:creationId xmlns:p14="http://schemas.microsoft.com/office/powerpoint/2010/main" val="4045948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966119" y="5847382"/>
            <a:ext cx="7330793"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Đây là đâu?</a:t>
            </a:r>
          </a:p>
        </p:txBody>
      </p:sp>
      <p:sp>
        <p:nvSpPr>
          <p:cNvPr id="6" name="Title 1"/>
          <p:cNvSpPr txBox="1">
            <a:spLocks/>
          </p:cNvSpPr>
          <p:nvPr/>
        </p:nvSpPr>
        <p:spPr>
          <a:xfrm>
            <a:off x="289719" y="2590800"/>
            <a:ext cx="11372504"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Em hãy nói một câu có từ chứ vần </a:t>
            </a:r>
            <a:r>
              <a:rPr lang="en-US" sz="9600" i="1">
                <a:solidFill>
                  <a:srgbClr val="FF0000"/>
                </a:solidFill>
                <a:latin typeface="Arial-Rounded" pitchFamily="34" charset="0"/>
                <a:ea typeface="Arial-Rounded" pitchFamily="34" charset="0"/>
                <a:cs typeface="Arial-Rounded" pitchFamily="34" charset="0"/>
              </a:rPr>
              <a:t>âc</a:t>
            </a:r>
            <a:r>
              <a:rPr lang="en-US" sz="9600">
                <a:solidFill>
                  <a:srgbClr val="0070C0"/>
                </a:solidFill>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400302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1043"/>
          <a:stretch/>
        </p:blipFill>
        <p:spPr>
          <a:xfrm>
            <a:off x="676909" y="-36288"/>
            <a:ext cx="10362504" cy="5780389"/>
          </a:xfrm>
          <a:prstGeom prst="rect">
            <a:avLst/>
          </a:prstGeom>
        </p:spPr>
      </p:pic>
      <p:sp>
        <p:nvSpPr>
          <p:cNvPr id="2" name="Rectangle 1"/>
          <p:cNvSpPr/>
          <p:nvPr/>
        </p:nvSpPr>
        <p:spPr>
          <a:xfrm>
            <a:off x="-40914" y="-281608"/>
            <a:ext cx="11696009" cy="2200453"/>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43848"/>
          </a:xfrm>
          <a:prstGeom prst="rect">
            <a:avLst/>
          </a:prstGeom>
          <a:noFill/>
        </p:spPr>
        <p:txBody>
          <a:bodyPr wrap="square" lIns="121725" tIns="60862" rIns="121725" bIns="60862" rtlCol="0">
            <a:spAutoFit/>
          </a:bodyPr>
          <a:lstStyle/>
          <a:p>
            <a:pPr algn="ctr"/>
            <a:r>
              <a:rPr lang="en-US" sz="5300" b="1">
                <a:solidFill>
                  <a:srgbClr val="BD196F"/>
                </a:solidFill>
                <a:latin typeface=".VnCooper" pitchFamily="34" charset="0"/>
                <a:ea typeface="Arial-Rounded" pitchFamily="34" charset="0"/>
                <a:cs typeface="Arial-Rounded" pitchFamily="34" charset="0"/>
              </a:rPr>
              <a:t>47</a:t>
            </a:r>
          </a:p>
        </p:txBody>
      </p:sp>
      <p:grpSp>
        <p:nvGrpSpPr>
          <p:cNvPr id="29" name="Group 28"/>
          <p:cNvGrpSpPr/>
          <p:nvPr/>
        </p:nvGrpSpPr>
        <p:grpSpPr>
          <a:xfrm>
            <a:off x="171212" y="4573322"/>
            <a:ext cx="11700907" cy="2400896"/>
            <a:chOff x="695008" y="4950424"/>
            <a:chExt cx="10717370" cy="2400896"/>
          </a:xfrm>
        </p:grpSpPr>
        <p:sp>
          <p:nvSpPr>
            <p:cNvPr id="34" name="Title 1"/>
            <p:cNvSpPr txBox="1">
              <a:spLocks/>
            </p:cNvSpPr>
            <p:nvPr/>
          </p:nvSpPr>
          <p:spPr>
            <a:xfrm>
              <a:off x="695008"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a:latin typeface="Arial-Rounded" pitchFamily="34" charset="0"/>
                  <a:ea typeface="Arial-Rounded" pitchFamily="34" charset="0"/>
                  <a:cs typeface="Arial-Rounded" pitchFamily="34" charset="0"/>
                </a:rPr>
                <a:t>	Ở góc vườn, cạnh gốc cau, khóm cúc nở hoa rực rỡ.</a:t>
              </a:r>
            </a:p>
          </p:txBody>
        </p:sp>
        <p:sp>
          <p:nvSpPr>
            <p:cNvPr id="35" name="Title 1"/>
            <p:cNvSpPr txBox="1">
              <a:spLocks/>
            </p:cNvSpPr>
            <p:nvPr/>
          </p:nvSpPr>
          <p:spPr>
            <a:xfrm>
              <a:off x="1862110" y="4950424"/>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oc</a:t>
              </a:r>
            </a:p>
          </p:txBody>
        </p:sp>
        <p:sp>
          <p:nvSpPr>
            <p:cNvPr id="15" name="Title 1"/>
            <p:cNvSpPr txBox="1">
              <a:spLocks/>
            </p:cNvSpPr>
            <p:nvPr/>
          </p:nvSpPr>
          <p:spPr>
            <a:xfrm>
              <a:off x="9329000" y="4950424"/>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uc</a:t>
              </a:r>
            </a:p>
          </p:txBody>
        </p:sp>
        <p:sp>
          <p:nvSpPr>
            <p:cNvPr id="17" name="Title 1"/>
            <p:cNvSpPr txBox="1">
              <a:spLocks/>
            </p:cNvSpPr>
            <p:nvPr/>
          </p:nvSpPr>
          <p:spPr>
            <a:xfrm>
              <a:off x="5703155" y="4950424"/>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ôc</a:t>
              </a:r>
            </a:p>
          </p:txBody>
        </p:sp>
        <p:sp>
          <p:nvSpPr>
            <p:cNvPr id="18" name="Title 1"/>
            <p:cNvSpPr txBox="1">
              <a:spLocks/>
            </p:cNvSpPr>
            <p:nvPr/>
          </p:nvSpPr>
          <p:spPr>
            <a:xfrm>
              <a:off x="1416234" y="5850232"/>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ưc</a:t>
              </a:r>
            </a:p>
          </p:txBody>
        </p:sp>
      </p:gr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chemeClr val="bg1"/>
                </a:solidFill>
                <a:latin typeface="Arial-Rounded" pitchFamily="34" charset="0"/>
                <a:ea typeface="Arial-Rounded" pitchFamily="34" charset="0"/>
                <a:cs typeface="Arial-Rounded" pitchFamily="34" charset="0"/>
              </a:rPr>
              <a:t>  oc  ôc  uc  ưc</a:t>
            </a: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2</a:t>
              </a: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25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2645</TotalTime>
  <Words>527</Words>
  <Application>Microsoft Office PowerPoint</Application>
  <PresentationFormat>Custom</PresentationFormat>
  <Paragraphs>181</Paragraphs>
  <Slides>30</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.VnArial</vt:lpstr>
      <vt:lpstr>.VnCooper</vt:lpstr>
      <vt:lpstr>Arial</vt:lpstr>
      <vt:lpstr>Arial Rounded MT Bold</vt:lpstr>
      <vt:lpstr>Arial-Rounded</vt:lpstr>
      <vt:lpstr>Arrus-Black</vt:lpstr>
      <vt:lpstr>AvantGarde</vt:lpstr>
      <vt:lpstr>Bandit</vt:lpstr>
      <vt:lpstr>Calibri</vt:lpstr>
      <vt:lpstr>DomCasual</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360</cp:revision>
  <dcterms:created xsi:type="dcterms:W3CDTF">2021-05-08T14:00:55Z</dcterms:created>
  <dcterms:modified xsi:type="dcterms:W3CDTF">2024-11-22T05:00:01Z</dcterms:modified>
</cp:coreProperties>
</file>