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65" r:id="rId3"/>
    <p:sldId id="259" r:id="rId4"/>
    <p:sldId id="260" r:id="rId5"/>
    <p:sldId id="266" r:id="rId6"/>
    <p:sldId id="262" r:id="rId7"/>
    <p:sldId id="263" r:id="rId8"/>
  </p:sldIdLst>
  <p:sldSz cx="9144000" cy="6858000" type="screen4x3"/>
  <p:notesSz cx="6858000" cy="91440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tags" Target="tags/tag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A555530-45A8-413C-BA06-755E09083ED8}" type="datetimeFigureOut">
              <a:rPr lang="en-US" smtClean="0"/>
              <a:t>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3853552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555530-45A8-413C-BA06-755E09083ED8}" type="datetimeFigureOut">
              <a:rPr lang="en-US" smtClean="0"/>
              <a:t>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466103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555530-45A8-413C-BA06-755E09083ED8}" type="datetimeFigureOut">
              <a:rPr lang="en-US" smtClean="0"/>
              <a:t>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1276170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555530-45A8-413C-BA06-755E09083ED8}" type="datetimeFigureOut">
              <a:rPr lang="en-US" smtClean="0"/>
              <a:t>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2349123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555530-45A8-413C-BA06-755E09083ED8}" type="datetimeFigureOut">
              <a:rPr lang="en-US" smtClean="0"/>
              <a:t>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2472908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A555530-45A8-413C-BA06-755E09083ED8}" type="datetimeFigureOut">
              <a:rPr lang="en-US" smtClean="0"/>
              <a:t>11/9/2021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3782753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A555530-45A8-413C-BA06-755E09083ED8}" type="datetimeFigureOut">
              <a:rPr lang="en-US" smtClean="0"/>
              <a:t>11/9/2021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2433641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A555530-45A8-413C-BA06-755E09083ED8}" type="datetimeFigureOut">
              <a:rPr lang="en-US" smtClean="0"/>
              <a:t>11/9/2021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2195149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555530-45A8-413C-BA06-755E09083ED8}" type="datetimeFigureOut">
              <a:rPr lang="en-US" smtClean="0"/>
              <a:t>11/9/2021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3452262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555530-45A8-413C-BA06-755E09083ED8}" type="datetimeFigureOut">
              <a:rPr lang="en-US" smtClean="0"/>
              <a:t>11/9/2021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2920816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555530-45A8-413C-BA06-755E09083ED8}" type="datetimeFigureOut">
              <a:rPr lang="en-US" smtClean="0"/>
              <a:t>11/9/2021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2091388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555530-45A8-413C-BA06-755E09083ED8}" type="datetimeFigureOut">
              <a:rPr lang="en-US" smtClean="0"/>
              <a:t>11/9/2021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E7594F-A498-45BB-B8D9-C60E3BA73A56}" type="slidenum">
              <a:rPr lang="en-US" smtClean="0"/>
              <a:t>‹#›</a:t>
            </a:fld>
            <a:endParaRPr lang="en-US"/>
          </a:p>
        </p:txBody>
      </p:sp>
    </p:spTree>
    <p:extLst>
      <p:ext uri="{BB962C8B-B14F-4D97-AF65-F5344CB8AC3E}">
        <p14:creationId xmlns:p14="http://schemas.microsoft.com/office/powerpoint/2010/main" val="3721571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5536" y="1424970"/>
            <a:ext cx="8352928" cy="2554545"/>
          </a:xfrm>
          <a:prstGeom prst="rect">
            <a:avLst/>
          </a:prstGeom>
          <a:noFill/>
        </p:spPr>
        <p:txBody>
          <a:bodyPr wrap="square" rtlCol="0">
            <a:spAutoFit/>
          </a:bodyPr>
          <a:lstStyle/>
          <a:p>
            <a:pPr algn="just"/>
            <a:r>
              <a:rPr lang="en-US" sz="4000" smtClean="0">
                <a:latin typeface="Times New Roman" pitchFamily="18" charset="0"/>
                <a:cs typeface="Times New Roman" pitchFamily="18" charset="0"/>
              </a:rPr>
              <a:t>	Đi học về, Hà thấy mấy khóm cúc đã nở rực rỡ. Hà hái cúc, cắm vào cốc rồi để ngay ngắn trên bàn học. Mẹ tấm tắc khen Hà khéo tay.</a:t>
            </a:r>
            <a:endParaRPr lang="en-US" sz="4000">
              <a:latin typeface="Times New Roman" pitchFamily="18" charset="0"/>
              <a:cs typeface="Times New Roman" pitchFamily="18" charset="0"/>
            </a:endParaRPr>
          </a:p>
        </p:txBody>
      </p:sp>
    </p:spTree>
    <p:extLst>
      <p:ext uri="{BB962C8B-B14F-4D97-AF65-F5344CB8AC3E}">
        <p14:creationId xmlns:p14="http://schemas.microsoft.com/office/powerpoint/2010/main" val="924220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Administrator\Downloads\Screenshot_20211107-083730_Chrome_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88640"/>
            <a:ext cx="8640960" cy="63367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6762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635896" y="188640"/>
            <a:ext cx="1656184" cy="707886"/>
          </a:xfrm>
          <a:prstGeom prst="rect">
            <a:avLst/>
          </a:prstGeom>
          <a:noFill/>
        </p:spPr>
        <p:txBody>
          <a:bodyPr wrap="square" rtlCol="0">
            <a:spAutoFit/>
          </a:bodyPr>
          <a:lstStyle/>
          <a:p>
            <a:pPr algn="ctr"/>
            <a:r>
              <a:rPr lang="en-US" sz="4000" smtClean="0">
                <a:solidFill>
                  <a:srgbClr val="FF0000"/>
                </a:solidFill>
                <a:latin typeface="Times New Roman" pitchFamily="18" charset="0"/>
                <a:cs typeface="Times New Roman" pitchFamily="18" charset="0"/>
              </a:rPr>
              <a:t>ăt</a:t>
            </a:r>
            <a:endParaRPr lang="en-US" sz="4000">
              <a:solidFill>
                <a:srgbClr val="FF0000"/>
              </a:solidFill>
              <a:latin typeface="Times New Roman" pitchFamily="18" charset="0"/>
              <a:cs typeface="Times New Roman" pitchFamily="18" charset="0"/>
            </a:endParaRPr>
          </a:p>
        </p:txBody>
      </p:sp>
      <p:sp>
        <p:nvSpPr>
          <p:cNvPr id="7" name="TextBox 6"/>
          <p:cNvSpPr txBox="1"/>
          <p:nvPr/>
        </p:nvSpPr>
        <p:spPr>
          <a:xfrm>
            <a:off x="5508104" y="188640"/>
            <a:ext cx="1656184" cy="707886"/>
          </a:xfrm>
          <a:prstGeom prst="rect">
            <a:avLst/>
          </a:prstGeom>
          <a:noFill/>
        </p:spPr>
        <p:txBody>
          <a:bodyPr wrap="square" rtlCol="0">
            <a:spAutoFit/>
          </a:bodyPr>
          <a:lstStyle/>
          <a:p>
            <a:pPr algn="ctr"/>
            <a:r>
              <a:rPr lang="en-US" sz="4000" smtClean="0">
                <a:solidFill>
                  <a:srgbClr val="FF0000"/>
                </a:solidFill>
                <a:latin typeface="Times New Roman" pitchFamily="18" charset="0"/>
                <a:cs typeface="Times New Roman" pitchFamily="18" charset="0"/>
              </a:rPr>
              <a:t>ât</a:t>
            </a:r>
            <a:endParaRPr lang="en-US" sz="4000">
              <a:solidFill>
                <a:srgbClr val="FF0000"/>
              </a:solidFill>
              <a:latin typeface="Times New Roman" pitchFamily="18" charset="0"/>
              <a:cs typeface="Times New Roman" pitchFamily="18" charset="0"/>
            </a:endParaRPr>
          </a:p>
        </p:txBody>
      </p:sp>
      <p:sp>
        <p:nvSpPr>
          <p:cNvPr id="8" name="TextBox 7"/>
          <p:cNvSpPr txBox="1"/>
          <p:nvPr/>
        </p:nvSpPr>
        <p:spPr>
          <a:xfrm>
            <a:off x="4788024" y="908720"/>
            <a:ext cx="1080120" cy="707886"/>
          </a:xfrm>
          <a:prstGeom prst="rect">
            <a:avLst/>
          </a:prstGeom>
          <a:noFill/>
          <a:ln w="12700">
            <a:solidFill>
              <a:schemeClr val="tx1"/>
            </a:solidFill>
          </a:ln>
        </p:spPr>
        <p:txBody>
          <a:bodyPr wrap="square" rtlCol="0">
            <a:spAutoFit/>
          </a:bodyPr>
          <a:lstStyle/>
          <a:p>
            <a:pPr algn="ctr"/>
            <a:r>
              <a:rPr lang="en-US" sz="4000" smtClean="0">
                <a:solidFill>
                  <a:srgbClr val="FF0000"/>
                </a:solidFill>
                <a:latin typeface="Times New Roman" pitchFamily="18" charset="0"/>
                <a:cs typeface="Times New Roman" pitchFamily="18" charset="0"/>
              </a:rPr>
              <a:t>at</a:t>
            </a:r>
            <a:endParaRPr lang="en-US" sz="4000">
              <a:solidFill>
                <a:srgbClr val="FF0000"/>
              </a:solidFill>
              <a:latin typeface="Times New Roman" pitchFamily="18" charset="0"/>
              <a:cs typeface="Times New Roman" pitchFamily="18" charset="0"/>
            </a:endParaRPr>
          </a:p>
        </p:txBody>
      </p:sp>
      <p:sp>
        <p:nvSpPr>
          <p:cNvPr id="9" name="TextBox 8"/>
          <p:cNvSpPr txBox="1"/>
          <p:nvPr/>
        </p:nvSpPr>
        <p:spPr>
          <a:xfrm>
            <a:off x="3541862" y="908720"/>
            <a:ext cx="1129208" cy="707886"/>
          </a:xfrm>
          <a:prstGeom prst="rect">
            <a:avLst/>
          </a:prstGeom>
          <a:ln w="12700"/>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4000" smtClean="0">
                <a:ln w="12700">
                  <a:noFill/>
                </a:ln>
                <a:latin typeface="Times New Roman" pitchFamily="18" charset="0"/>
                <a:cs typeface="Times New Roman" pitchFamily="18" charset="0"/>
              </a:rPr>
              <a:t>h</a:t>
            </a:r>
            <a:endParaRPr lang="en-US" sz="4000">
              <a:ln w="12700">
                <a:noFill/>
              </a:ln>
              <a:latin typeface="Times New Roman" pitchFamily="18" charset="0"/>
              <a:cs typeface="Times New Roman" pitchFamily="18" charset="0"/>
            </a:endParaRPr>
          </a:p>
        </p:txBody>
      </p:sp>
      <p:sp>
        <p:nvSpPr>
          <p:cNvPr id="10" name="TextBox 9"/>
          <p:cNvSpPr txBox="1"/>
          <p:nvPr/>
        </p:nvSpPr>
        <p:spPr>
          <a:xfrm>
            <a:off x="3473996" y="1700808"/>
            <a:ext cx="2394148" cy="707886"/>
          </a:xfrm>
          <a:prstGeom prst="rect">
            <a:avLst/>
          </a:prstGeom>
          <a:noFill/>
          <a:ln w="19050">
            <a:solidFill>
              <a:schemeClr val="tx1"/>
            </a:solidFill>
          </a:ln>
        </p:spPr>
        <p:txBody>
          <a:bodyPr wrap="square" rtlCol="0">
            <a:spAutoFit/>
          </a:bodyPr>
          <a:lstStyle/>
          <a:p>
            <a:pPr algn="ctr"/>
            <a:r>
              <a:rPr lang="en-US" sz="4000" smtClean="0">
                <a:latin typeface="Times New Roman" pitchFamily="18" charset="0"/>
                <a:cs typeface="Times New Roman" pitchFamily="18" charset="0"/>
              </a:rPr>
              <a:t>h</a:t>
            </a:r>
            <a:r>
              <a:rPr lang="en-US" sz="4000" smtClean="0">
                <a:solidFill>
                  <a:srgbClr val="FF0000"/>
                </a:solidFill>
                <a:latin typeface="Times New Roman" pitchFamily="18" charset="0"/>
                <a:cs typeface="Times New Roman" pitchFamily="18" charset="0"/>
              </a:rPr>
              <a:t>át</a:t>
            </a:r>
            <a:endParaRPr lang="en-US" sz="4000">
              <a:solidFill>
                <a:srgbClr val="FF0000"/>
              </a:solidFill>
              <a:latin typeface="Times New Roman" pitchFamily="18" charset="0"/>
              <a:cs typeface="Times New Roman" pitchFamily="18" charset="0"/>
            </a:endParaRPr>
          </a:p>
        </p:txBody>
      </p:sp>
      <p:sp>
        <p:nvSpPr>
          <p:cNvPr id="11" name="TextBox 10"/>
          <p:cNvSpPr txBox="1"/>
          <p:nvPr/>
        </p:nvSpPr>
        <p:spPr>
          <a:xfrm>
            <a:off x="1835696" y="188640"/>
            <a:ext cx="1656184" cy="707886"/>
          </a:xfrm>
          <a:prstGeom prst="rect">
            <a:avLst/>
          </a:prstGeom>
          <a:noFill/>
        </p:spPr>
        <p:txBody>
          <a:bodyPr wrap="square" rtlCol="0">
            <a:spAutoFit/>
          </a:bodyPr>
          <a:lstStyle/>
          <a:p>
            <a:pPr algn="ctr"/>
            <a:r>
              <a:rPr lang="en-US" sz="4000" smtClean="0">
                <a:solidFill>
                  <a:srgbClr val="FF0000"/>
                </a:solidFill>
                <a:latin typeface="Times New Roman" pitchFamily="18" charset="0"/>
                <a:cs typeface="Times New Roman" pitchFamily="18" charset="0"/>
              </a:rPr>
              <a:t>at</a:t>
            </a:r>
            <a:endParaRPr lang="en-US" sz="4000">
              <a:solidFill>
                <a:srgbClr val="FF0000"/>
              </a:solidFill>
              <a:latin typeface="Times New Roman" pitchFamily="18" charset="0"/>
              <a:cs typeface="Times New Roman" pitchFamily="18" charset="0"/>
            </a:endParaRPr>
          </a:p>
        </p:txBody>
      </p:sp>
      <p:sp>
        <p:nvSpPr>
          <p:cNvPr id="15" name="TextBox 14"/>
          <p:cNvSpPr txBox="1"/>
          <p:nvPr/>
        </p:nvSpPr>
        <p:spPr>
          <a:xfrm>
            <a:off x="539552" y="5529426"/>
            <a:ext cx="1656184" cy="707886"/>
          </a:xfrm>
          <a:prstGeom prst="rect">
            <a:avLst/>
          </a:prstGeom>
          <a:noFill/>
        </p:spPr>
        <p:txBody>
          <a:bodyPr wrap="square" rtlCol="0">
            <a:spAutoFit/>
          </a:bodyPr>
          <a:lstStyle/>
          <a:p>
            <a:pPr algn="ctr"/>
            <a:r>
              <a:rPr lang="en-US" sz="4000" smtClean="0">
                <a:latin typeface="Times New Roman" pitchFamily="18" charset="0"/>
                <a:cs typeface="Times New Roman" pitchFamily="18" charset="0"/>
              </a:rPr>
              <a:t>bãi cát</a:t>
            </a:r>
            <a:endParaRPr lang="en-US" sz="4000">
              <a:latin typeface="Times New Roman" pitchFamily="18" charset="0"/>
              <a:cs typeface="Times New Roman" pitchFamily="18" charset="0"/>
            </a:endParaRPr>
          </a:p>
        </p:txBody>
      </p:sp>
      <p:sp>
        <p:nvSpPr>
          <p:cNvPr id="16" name="TextBox 15"/>
          <p:cNvSpPr txBox="1"/>
          <p:nvPr/>
        </p:nvSpPr>
        <p:spPr>
          <a:xfrm>
            <a:off x="6336196" y="5517232"/>
            <a:ext cx="2124236" cy="707886"/>
          </a:xfrm>
          <a:prstGeom prst="rect">
            <a:avLst/>
          </a:prstGeom>
          <a:noFill/>
        </p:spPr>
        <p:txBody>
          <a:bodyPr wrap="square" rtlCol="0">
            <a:spAutoFit/>
          </a:bodyPr>
          <a:lstStyle/>
          <a:p>
            <a:pPr algn="ctr"/>
            <a:r>
              <a:rPr lang="en-US" sz="4000" smtClean="0">
                <a:latin typeface="Times New Roman" pitchFamily="18" charset="0"/>
                <a:cs typeface="Times New Roman" pitchFamily="18" charset="0"/>
              </a:rPr>
              <a:t>bật lửa</a:t>
            </a:r>
            <a:endParaRPr lang="en-US" sz="4000">
              <a:latin typeface="Times New Roman" pitchFamily="18" charset="0"/>
              <a:cs typeface="Times New Roman" pitchFamily="18" charset="0"/>
            </a:endParaRPr>
          </a:p>
        </p:txBody>
      </p:sp>
      <p:sp>
        <p:nvSpPr>
          <p:cNvPr id="17" name="TextBox 16"/>
          <p:cNvSpPr txBox="1"/>
          <p:nvPr/>
        </p:nvSpPr>
        <p:spPr>
          <a:xfrm>
            <a:off x="3491880" y="5517232"/>
            <a:ext cx="2016224" cy="707886"/>
          </a:xfrm>
          <a:prstGeom prst="rect">
            <a:avLst/>
          </a:prstGeom>
          <a:noFill/>
        </p:spPr>
        <p:txBody>
          <a:bodyPr wrap="square" rtlCol="0">
            <a:spAutoFit/>
          </a:bodyPr>
          <a:lstStyle/>
          <a:p>
            <a:pPr algn="ctr"/>
            <a:r>
              <a:rPr lang="en-US" sz="4000" smtClean="0">
                <a:latin typeface="Times New Roman" pitchFamily="18" charset="0"/>
                <a:cs typeface="Times New Roman" pitchFamily="18" charset="0"/>
              </a:rPr>
              <a:t>mặt trời</a:t>
            </a:r>
            <a:endParaRPr lang="en-US" sz="4000">
              <a:latin typeface="Times New Roman" pitchFamily="18" charset="0"/>
              <a:cs typeface="Times New Roman" pitchFamily="18" charset="0"/>
            </a:endParaRPr>
          </a:p>
        </p:txBody>
      </p:sp>
      <p:sp>
        <p:nvSpPr>
          <p:cNvPr id="18" name="TextBox 17"/>
          <p:cNvSpPr txBox="1"/>
          <p:nvPr/>
        </p:nvSpPr>
        <p:spPr>
          <a:xfrm>
            <a:off x="251520" y="2636912"/>
            <a:ext cx="8568952" cy="707886"/>
          </a:xfrm>
          <a:prstGeom prst="rect">
            <a:avLst/>
          </a:prstGeom>
          <a:ln w="12700"/>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4000" smtClean="0">
                <a:ln w="12700">
                  <a:noFill/>
                </a:ln>
                <a:latin typeface="Times New Roman" pitchFamily="18" charset="0"/>
                <a:cs typeface="Times New Roman" pitchFamily="18" charset="0"/>
              </a:rPr>
              <a:t>bát     lạt     sắt     gặt      đất     gật</a:t>
            </a:r>
            <a:endParaRPr lang="en-US" sz="4000">
              <a:ln w="12700">
                <a:noFill/>
              </a:ln>
              <a:latin typeface="Times New Roman" pitchFamily="18" charset="0"/>
              <a:cs typeface="Times New Roman" pitchFamily="18" charset="0"/>
            </a:endParaRPr>
          </a:p>
        </p:txBody>
      </p:sp>
      <p:pic>
        <p:nvPicPr>
          <p:cNvPr id="2" name="Picture 2" descr="C:\Users\Administrator\Downloads\Screenshot_20211107-083730_Chrome_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3789040"/>
            <a:ext cx="8496944" cy="15841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0610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inVertic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arn(inVertic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arn(inVertical)">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barn(inVertical)">
                                      <p:cBhvr>
                                        <p:cTn id="37" dur="500"/>
                                        <p:tgtEl>
                                          <p:spTgt spid="18"/>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2"/>
                                        </p:tgtEl>
                                        <p:attrNameLst>
                                          <p:attrName>style.visibility</p:attrName>
                                        </p:attrNameLst>
                                      </p:cBhvr>
                                      <p:to>
                                        <p:strVal val="visible"/>
                                      </p:to>
                                    </p:set>
                                    <p:animEffect transition="in" filter="barn(inVertical)">
                                      <p:cBhvr>
                                        <p:cTn id="42" dur="500"/>
                                        <p:tgtEl>
                                          <p:spTgt spid="2"/>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barn(inVertical)">
                                      <p:cBhvr>
                                        <p:cTn id="47" dur="500"/>
                                        <p:tgtEl>
                                          <p:spTgt spid="15"/>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barn(inVertical)">
                                      <p:cBhvr>
                                        <p:cTn id="52" dur="500"/>
                                        <p:tgtEl>
                                          <p:spTgt spid="17"/>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barn(inVertical)">
                                      <p:cBhvr>
                                        <p:cTn id="5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animBg="1"/>
      <p:bldP spid="9" grpId="0" animBg="1"/>
      <p:bldP spid="10" grpId="0" animBg="1"/>
      <p:bldP spid="11" grpId="0"/>
      <p:bldP spid="15" grpId="0"/>
      <p:bldP spid="16" grpId="0"/>
      <p:bldP spid="17" grpId="0"/>
      <p:bldP spid="1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Administrator\Downloads\Screenshot_20211107-083730_Chrom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980729"/>
            <a:ext cx="8712968" cy="34436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8959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barn(inVertical)">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Administrator\Downloads\Screenshot_20211107-083740_Chrome_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332656"/>
            <a:ext cx="8352928" cy="61926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5169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barn(inVertical)">
                                      <p:cBhvr>
                                        <p:cTn id="7"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5536" y="1424970"/>
            <a:ext cx="8352928" cy="2554545"/>
          </a:xfrm>
          <a:prstGeom prst="rect">
            <a:avLst/>
          </a:prstGeom>
          <a:noFill/>
        </p:spPr>
        <p:txBody>
          <a:bodyPr wrap="square" rtlCol="0">
            <a:spAutoFit/>
          </a:bodyPr>
          <a:lstStyle/>
          <a:p>
            <a:pPr algn="just"/>
            <a:r>
              <a:rPr lang="en-US" sz="4000" smtClean="0">
                <a:latin typeface="Times New Roman" pitchFamily="18" charset="0"/>
                <a:cs typeface="Times New Roman" pitchFamily="18" charset="0"/>
              </a:rPr>
              <a:t>	Hè đến, nhà Nam đi nghỉ mát ở cát Bà. Mẹ và nam bỏ áo bơi, bàn chải, khăn mặt vào ba lô. Nam rất vui khi đi chơi xa với cả nhà.</a:t>
            </a:r>
            <a:endParaRPr lang="en-US" sz="4000">
              <a:latin typeface="Times New Roman" pitchFamily="18" charset="0"/>
              <a:cs typeface="Times New Roman" pitchFamily="18" charset="0"/>
            </a:endParaRPr>
          </a:p>
        </p:txBody>
      </p:sp>
    </p:spTree>
    <p:extLst>
      <p:ext uri="{BB962C8B-B14F-4D97-AF65-F5344CB8AC3E}">
        <p14:creationId xmlns:p14="http://schemas.microsoft.com/office/powerpoint/2010/main" val="326483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Administrator\Downloads\Screenshot_20211107-083740_Chrom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32656"/>
            <a:ext cx="8568952" cy="63367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3646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barn(inVertical)">
                                      <p:cBhvr>
                                        <p:cTn id="7" dur="5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1.0&quot;&gt;&lt;object type=&quot;1&quot; unique_id=&quot;10001&quot;&gt;&lt;object type=&quot;8&quot; unique_id=&quot;10025&quot;&gt;&lt;/object&gt;&lt;object type=&quot;2&quot; unique_id=&quot;10026&quot;&gt;&lt;object type=&quot;3&quot; unique_id=&quot;10078&quot;&gt;&lt;property id=&quot;20148&quot; value=&quot;5&quot;/&gt;&lt;property id=&quot;20300&quot; value=&quot;Slide 3&quot;/&gt;&lt;property id=&quot;20307&quot; value=&quot;259&quot;/&gt;&lt;/object&gt;&lt;object type=&quot;3&quot; unique_id=&quot;10079&quot;&gt;&lt;property id=&quot;20148&quot; value=&quot;5&quot;/&gt;&lt;property id=&quot;20300&quot; value=&quot;Slide 4&quot;/&gt;&lt;property id=&quot;20307&quot; value=&quot;260&quot;/&gt;&lt;/object&gt;&lt;object type=&quot;3&quot; unique_id=&quot;10081&quot;&gt;&lt;property id=&quot;20148&quot; value=&quot;5&quot;/&gt;&lt;property id=&quot;20300&quot; value=&quot;Slide 6&quot;/&gt;&lt;property id=&quot;20307&quot; value=&quot;262&quot;/&gt;&lt;/object&gt;&lt;object type=&quot;3&quot; unique_id=&quot;10082&quot;&gt;&lt;property id=&quot;20148&quot; value=&quot;5&quot;/&gt;&lt;property id=&quot;20300&quot; value=&quot;Slide 7&quot;/&gt;&lt;property id=&quot;20307&quot; value=&quot;263&quot;/&gt;&lt;/object&gt;&lt;object type=&quot;3&quot; unique_id=&quot;10225&quot;&gt;&lt;property id=&quot;20148&quot; value=&quot;5&quot;/&gt;&lt;property id=&quot;20300&quot; value=&quot;Slide 2&quot;/&gt;&lt;property id=&quot;20307&quot; value=&quot;265&quot;/&gt;&lt;/object&gt;&lt;object type=&quot;3&quot; unique_id=&quot;10226&quot;&gt;&lt;property id=&quot;20148&quot; value=&quot;5&quot;/&gt;&lt;property id=&quot;20300&quot; value=&quot;Slide 5&quot;/&gt;&lt;property id=&quot;20307&quot; value=&quot;266&quot;/&gt;&lt;/object&gt;&lt;object type=&quot;3&quot; unique_id=&quot;10282&quot;&gt;&lt;property id=&quot;20148&quot; value=&quot;5&quot;/&gt;&lt;property id=&quot;20300&quot; value=&quot;Slide 1&quot;/&gt;&lt;property id=&quot;20307&quot; value=&quot;267&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TotalTime>
  <Words>18</Words>
  <Application>Microsoft Office PowerPoint</Application>
  <PresentationFormat>On-screen Show (4:3)</PresentationFormat>
  <Paragraphs>12</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Truong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Administrator</cp:lastModifiedBy>
  <cp:revision>9</cp:revision>
  <dcterms:created xsi:type="dcterms:W3CDTF">2021-11-07T00:47:48Z</dcterms:created>
  <dcterms:modified xsi:type="dcterms:W3CDTF">2021-11-09T07:52:51Z</dcterms:modified>
</cp:coreProperties>
</file>