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346" r:id="rId4"/>
    <p:sldId id="344" r:id="rId5"/>
    <p:sldId id="347" r:id="rId6"/>
    <p:sldId id="259" r:id="rId7"/>
    <p:sldId id="368" r:id="rId8"/>
    <p:sldId id="324" r:id="rId9"/>
    <p:sldId id="260" r:id="rId10"/>
    <p:sldId id="336" r:id="rId11"/>
    <p:sldId id="263" r:id="rId12"/>
    <p:sldId id="282" r:id="rId13"/>
    <p:sldId id="264" r:id="rId14"/>
    <p:sldId id="265" r:id="rId15"/>
    <p:sldId id="272" r:id="rId16"/>
    <p:sldId id="338" r:id="rId17"/>
    <p:sldId id="353" r:id="rId18"/>
    <p:sldId id="369" r:id="rId19"/>
    <p:sldId id="339" r:id="rId20"/>
    <p:sldId id="326" r:id="rId21"/>
    <p:sldId id="274" r:id="rId2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0214" autoAdjust="0"/>
  </p:normalViewPr>
  <p:slideViewPr>
    <p:cSldViewPr>
      <p:cViewPr varScale="1">
        <p:scale>
          <a:sx n="58" d="100"/>
          <a:sy n="58" d="100"/>
        </p:scale>
        <p:origin x="880" y="44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nên chiếu slide lên rồi mới chỉnh nhé. Nhìn lệch vậy chứ chiếu lên mới biết 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lưu</a:t>
            </a:r>
            <a:r>
              <a:rPr lang="en-US" baseline="0"/>
              <a:t> ý: hình minh hoạ “sắt” là thép, thép được tạo ra từ sắt.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Cát</a:t>
            </a:r>
            <a:r>
              <a:rPr lang="en-US" baseline="0"/>
              <a:t> Bà: Huyện Cát Hải, TP Hải Phòng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Luyện</a:t>
            </a:r>
            <a:r>
              <a:rPr lang="en-US" baseline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12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6.xm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slide" Target="slide4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9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9026" y="125314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 dirty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 dirty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00831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bát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81097" y="53523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lạt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29629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gặt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57319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đất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1770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54684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67236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ăt</a:t>
            </a:r>
            <a:endParaRPr lang="en-US" sz="6600" dirty="0">
              <a:solidFill>
                <a:srgbClr val="FF000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69615" y="520511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6600" dirty="0">
              <a:solidFill>
                <a:srgbClr val="FF000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917304" y="5357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gật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0465973" y="517880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6600" dirty="0">
              <a:solidFill>
                <a:srgbClr val="FF000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17094" y="5357884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sắt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970878" y="518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pic>
        <p:nvPicPr>
          <p:cNvPr id="1026" name="Picture 2" descr="Bát sứ chỉ bạch kim kiểu dáng độc đáo mẫu mới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92" y="304800"/>
            <a:ext cx="7331747" cy="412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ây lạt tre gói bánh chưng 1 bó 40dây – SaPha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7" y="810735"/>
            <a:ext cx="5046045" cy="378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 tiết các bước làm bánh chưng xanh truyền thống cho ngày tết. – Nồi nấu  phở điện – Tủ nấu cơm công nghiệp – Thiết bị bếp công nghiệp Bếp 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8" y="795439"/>
            <a:ext cx="5690552" cy="380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p 5 Công ty bán sắt, thép uy tín nhất TP Hồ Chí Minh - Top10tphc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76" y="803478"/>
            <a:ext cx="61912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gặt thuê » Kinh Tế Nông Thô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" y="875110"/>
            <a:ext cx="5504036" cy="378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ợi ích khi sử dụng máy gặt đập liên hợ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98" y="761544"/>
            <a:ext cx="6525340" cy="389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  <p:bldP spid="11" grpId="0"/>
      <p:bldP spid="13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-300831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bát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81097" y="53523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lạt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629629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gặt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757319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đất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917304" y="5357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gật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617094" y="5357884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sắt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827201" y="1817456"/>
            <a:ext cx="2123468" cy="1270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6024014" y="1817456"/>
            <a:ext cx="2123468" cy="1270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3828508" y="3200608"/>
            <a:ext cx="4295089" cy="1302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639441" y="49326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103722" y="49326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5290354" y="3525616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UTM Avo" pitchFamily="18" charset="0"/>
                <a:ea typeface="Arial-Rounded"/>
                <a:cs typeface="Arial-Rounded"/>
              </a:rPr>
              <a:t>́</a:t>
            </a:r>
            <a:endParaRPr lang="en-US" sz="8800">
              <a:solidFill>
                <a:srgbClr val="0070C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7544623" y="49326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2119" y="4114800"/>
            <a:ext cx="32453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bãi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cát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37252" y="4114800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at</a:t>
            </a:r>
          </a:p>
        </p:txBody>
      </p:sp>
      <p:pic>
        <p:nvPicPr>
          <p:cNvPr id="3074" name="Picture 2" descr="Bãi Cát Vàng - Xóa Tan Đi Những Mệt Mỏi Ngày Thườ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838200"/>
            <a:ext cx="3733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huyện gì xảy ra nếu như ta nhìn liên tục vào Mặt Trời">
            <a:extLst>
              <a:ext uri="{FF2B5EF4-FFF2-40B4-BE49-F238E27FC236}">
                <a16:creationId xmlns:a16="http://schemas.microsoft.com/office/drawing/2014/main" id="{820A5310-2256-F7EA-AA10-C0B65956A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60" y="853440"/>
            <a:ext cx="419100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0B5E4AA-E62F-5DE3-3C42-DEA7E37217FD}"/>
              </a:ext>
            </a:extLst>
          </p:cNvPr>
          <p:cNvSpPr txBox="1">
            <a:spLocks/>
          </p:cNvSpPr>
          <p:nvPr/>
        </p:nvSpPr>
        <p:spPr>
          <a:xfrm>
            <a:off x="4511360" y="4114800"/>
            <a:ext cx="3429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mặt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trời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A0D316-FCC6-3EBE-4D3E-8611D57FBC1C}"/>
              </a:ext>
            </a:extLst>
          </p:cNvPr>
          <p:cNvSpPr txBox="1"/>
          <p:nvPr/>
        </p:nvSpPr>
        <p:spPr>
          <a:xfrm>
            <a:off x="4982587" y="3981382"/>
            <a:ext cx="19502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ăt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ông ty chuyên sản xuất, gia công bật lửa giá tốt- Bật lửa Viwax">
            <a:extLst>
              <a:ext uri="{FF2B5EF4-FFF2-40B4-BE49-F238E27FC236}">
                <a16:creationId xmlns:a16="http://schemas.microsoft.com/office/drawing/2014/main" id="{1C6E3EA7-42D9-8B30-1A55-FDEAB753C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999" y="537701"/>
            <a:ext cx="3901120" cy="334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EE52A0F-29AA-19E0-3382-7E2D0A23EB20}"/>
              </a:ext>
            </a:extLst>
          </p:cNvPr>
          <p:cNvSpPr txBox="1">
            <a:spLocks/>
          </p:cNvSpPr>
          <p:nvPr/>
        </p:nvSpPr>
        <p:spPr>
          <a:xfrm>
            <a:off x="6948188" y="4099560"/>
            <a:ext cx="5410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bật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lửa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E301AD-75F3-9852-05C9-ABDAAF9C4509}"/>
              </a:ext>
            </a:extLst>
          </p:cNvPr>
          <p:cNvSpPr txBox="1">
            <a:spLocks/>
          </p:cNvSpPr>
          <p:nvPr/>
        </p:nvSpPr>
        <p:spPr>
          <a:xfrm>
            <a:off x="8243321" y="4114800"/>
            <a:ext cx="2152650" cy="68391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ât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9567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mặt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trời</a:t>
            </a:r>
            <a:endParaRPr lang="en-US" sz="60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777081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bãi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cát</a:t>
            </a:r>
            <a:endParaRPr lang="en-US" sz="60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bật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lửa</a:t>
            </a:r>
            <a:endParaRPr lang="en-US" sz="60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ông ty chuyên sản xuất, gia công bật lửa giá tốt- Bật lửa Viwa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5271">
            <a:off x="8080169" y="974989"/>
            <a:ext cx="3620709" cy="36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uyện gì xảy ra nếu như ta nhìn liên tục vào Mặt Trờ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18" y="1981200"/>
            <a:ext cx="2950001" cy="184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ãi Cát Vàng - Xóa Tan Đi Những Mệt Mỏi Ngày Thườ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8" y="1987446"/>
            <a:ext cx="2473982" cy="185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956719" y="56681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mặt</a:t>
            </a:r>
            <a:r>
              <a:rPr lang="en-US" sz="6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trời</a:t>
            </a:r>
            <a:endParaRPr lang="en-US" sz="66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777081" y="56681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bãi</a:t>
            </a:r>
            <a:r>
              <a:rPr lang="en-US" sz="6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cát</a:t>
            </a:r>
            <a:endParaRPr lang="en-US" sz="66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300119" y="56681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bật</a:t>
            </a:r>
            <a:r>
              <a:rPr lang="en-US" sz="6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lửa</a:t>
            </a:r>
            <a:endParaRPr lang="en-US" sz="66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-300831" y="447810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bát</a:t>
            </a:r>
            <a:endParaRPr lang="en-US" sz="66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581097" y="447810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lạt</a:t>
            </a:r>
            <a:endParaRPr lang="en-US" sz="66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629629" y="447810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gặt</a:t>
            </a:r>
            <a:endParaRPr lang="en-US" sz="66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757319" y="447810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đất</a:t>
            </a:r>
            <a:endParaRPr lang="en-US" sz="66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9917304" y="44836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gật</a:t>
            </a:r>
            <a:endParaRPr lang="en-US" sz="66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617094" y="4483624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sắt</a:t>
            </a:r>
            <a:endParaRPr lang="en-US" sz="66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91429" y="1441488"/>
            <a:ext cx="2123468" cy="1270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4014" y="1505604"/>
            <a:ext cx="2123468" cy="1270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at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828508" y="2888756"/>
            <a:ext cx="4295089" cy="1302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at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639441" y="18140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at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103722" y="18140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ăt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5290354" y="3213764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UTM Avo" pitchFamily="18" charset="0"/>
                <a:ea typeface="Arial-Rounded"/>
                <a:cs typeface="Arial-Rounded"/>
              </a:rPr>
              <a:t>́</a:t>
            </a:r>
            <a:endParaRPr lang="en-US" sz="8800">
              <a:solidFill>
                <a:srgbClr val="0070C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7544623" y="18140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ât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4" t="5714" r="-283" b="63598"/>
          <a:stretch/>
        </p:blipFill>
        <p:spPr>
          <a:xfrm>
            <a:off x="1360432" y="0"/>
            <a:ext cx="9133683" cy="3810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75039" y="152889"/>
            <a:ext cx="2461607" cy="665566"/>
            <a:chOff x="183532" y="1524050"/>
            <a:chExt cx="1850781" cy="499176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541095"/>
              <a:ext cx="1649955" cy="482131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83532" y="1524050"/>
              <a:ext cx="481250" cy="48006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01348" y="3733800"/>
            <a:ext cx="12060491" cy="2338904"/>
          </a:xfrm>
          <a:prstGeom prst="rect">
            <a:avLst/>
          </a:prstGeom>
        </p:spPr>
        <p:txBody>
          <a:bodyPr wrap="square" lIns="121725" tIns="60862" rIns="121725" bIns="60862">
            <a:spAutoFit/>
          </a:bodyPr>
          <a:lstStyle/>
          <a:p>
            <a:pPr algn="just"/>
            <a:r>
              <a:rPr lang="vi-VN" sz="4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Hè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nghỉ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mát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Cát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bỏ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áo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bơi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chải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khăn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ba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lô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Nam </a:t>
            </a:r>
            <a:r>
              <a:rPr lang="en-US" sz="4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vui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xa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BA3FE6-D085-B3E5-BAEC-5B7C748D7B9C}"/>
              </a:ext>
            </a:extLst>
          </p:cNvPr>
          <p:cNvSpPr txBox="1"/>
          <p:nvPr/>
        </p:nvSpPr>
        <p:spPr>
          <a:xfrm>
            <a:off x="7528719" y="374904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mát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D558A-FEFB-431B-3990-2B6BFD9B525E}"/>
              </a:ext>
            </a:extLst>
          </p:cNvPr>
          <p:cNvSpPr txBox="1"/>
          <p:nvPr/>
        </p:nvSpPr>
        <p:spPr>
          <a:xfrm rot="10800000" flipH="1" flipV="1">
            <a:off x="9086987" y="3749040"/>
            <a:ext cx="176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Cát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67D4F-29C6-0003-1670-1018D61BA3C1}"/>
              </a:ext>
            </a:extLst>
          </p:cNvPr>
          <p:cNvSpPr txBox="1"/>
          <p:nvPr/>
        </p:nvSpPr>
        <p:spPr>
          <a:xfrm>
            <a:off x="8519319" y="448775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mặt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938CF-0A85-3E3A-04B1-E49A4610129C}"/>
              </a:ext>
            </a:extLst>
          </p:cNvPr>
          <p:cNvSpPr txBox="1"/>
          <p:nvPr/>
        </p:nvSpPr>
        <p:spPr>
          <a:xfrm>
            <a:off x="1453907" y="5241707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endParaRPr lang="vi-VN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321" y="533400"/>
            <a:ext cx="5943598" cy="27787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nghỉ</a:t>
            </a:r>
            <a:r>
              <a:rPr lang="en-US" sz="9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mát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85719" y="533400"/>
            <a:ext cx="5301541" cy="27787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Cát</a:t>
            </a:r>
            <a:r>
              <a:rPr lang="en-US" sz="9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320" y="3505200"/>
            <a:ext cx="6096000" cy="2667000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khăn</a:t>
            </a:r>
            <a:r>
              <a:rPr lang="en-US" sz="9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mặt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61919" y="3505200"/>
            <a:ext cx="5301541" cy="2667000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ê mẩn với vẻ đẹp Cát Bà nhìn từ trên cao - Kênh truyền hình Đài Tiếng nói  Việt Nam - VOV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" y="0"/>
            <a:ext cx="12161837" cy="676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78415" y="5809343"/>
            <a:ext cx="3709813" cy="9999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Cát</a:t>
            </a: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8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347" y="3962400"/>
            <a:ext cx="12060491" cy="2338904"/>
          </a:xfrm>
          <a:prstGeom prst="rect">
            <a:avLst/>
          </a:prstGeom>
        </p:spPr>
        <p:txBody>
          <a:bodyPr wrap="square" lIns="121725" tIns="60862" rIns="121725" bIns="60862">
            <a:spAutoFit/>
          </a:bodyPr>
          <a:lstStyle/>
          <a:p>
            <a:pPr algn="just"/>
            <a:r>
              <a:rPr lang="vi-VN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Hè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nghỉ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mát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Cát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bỏ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áo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bơi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chải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khăn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vào</a:t>
            </a:r>
            <a:r>
              <a:rPr lang="vi-VN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ba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lô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Nam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vui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xa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347" y="3992880"/>
            <a:ext cx="12060491" cy="2338904"/>
          </a:xfrm>
          <a:prstGeom prst="rect">
            <a:avLst/>
          </a:prstGeom>
        </p:spPr>
        <p:txBody>
          <a:bodyPr wrap="square" lIns="121725" tIns="60862" rIns="121725" bIns="60862">
            <a:spAutoFit/>
          </a:bodyPr>
          <a:lstStyle/>
          <a:p>
            <a:pPr algn="just"/>
            <a:r>
              <a:rPr lang="vi-VN" sz="48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Hè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nghỉ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mát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Cát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bỏ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áo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bơi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bàn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chải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khăn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vào</a:t>
            </a:r>
            <a:r>
              <a:rPr lang="vi-VN" sz="4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ba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lô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Nam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vui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xa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4" t="5714" r="-283" b="63598"/>
          <a:stretch/>
        </p:blipFill>
        <p:spPr>
          <a:xfrm>
            <a:off x="1432719" y="-45720"/>
            <a:ext cx="913368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367713" y="99720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Hè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nghỉ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mát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Cát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bỏ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áo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bơi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bàn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chải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khăn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mặt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ba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lô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Nam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049605" y="1295400"/>
            <a:ext cx="25847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694695" y="1295400"/>
            <a:ext cx="31335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243680" y="2081774"/>
            <a:ext cx="20178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85141" y="5562600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nghỉ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mát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hè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184079" y="1981200"/>
            <a:ext cx="3420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0257242" y="2081774"/>
            <a:ext cx="19045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119" y="5614853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bỏ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lô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6740" y="5667106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Nam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xa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2090" y="2778732"/>
            <a:ext cx="10006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5090319" y="2778732"/>
            <a:ext cx="70715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9319" y="3429000"/>
            <a:ext cx="14426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19" y="1905000"/>
            <a:ext cx="1964540" cy="1248715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01" y="1466476"/>
            <a:ext cx="2209800" cy="1465834"/>
          </a:xfrm>
          <a:prstGeom prst="rect">
            <a:avLst/>
          </a:prstGeom>
        </p:spPr>
      </p:pic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76" y="2896024"/>
            <a:ext cx="2026719" cy="2083331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54" y="3781478"/>
            <a:ext cx="1964540" cy="2005255"/>
          </a:xfrm>
          <a:prstGeom prst="rect">
            <a:avLst/>
          </a:prstGeom>
        </p:spPr>
      </p:pic>
      <p:pic>
        <p:nvPicPr>
          <p:cNvPr id="18" name="Picture 1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t="7296"/>
          <a:stretch/>
        </p:blipFill>
        <p:spPr>
          <a:xfrm>
            <a:off x="5337370" y="3781478"/>
            <a:ext cx="1410898" cy="2218447"/>
          </a:xfrm>
          <a:prstGeom prst="rect">
            <a:avLst/>
          </a:prstGeom>
        </p:spPr>
      </p:pic>
      <p:pic>
        <p:nvPicPr>
          <p:cNvPr id="3074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33647" y="4841303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Hè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nghỉ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mát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Cát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bỏ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áo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bơi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chải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khăn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ba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lô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Nam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vui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xa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956719" y="40094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mặt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trời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-777081" y="40094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bãi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cát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7300119" y="40094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bật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lửa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-300831" y="310952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bát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581097" y="310952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lạt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5460048" y="3157721"/>
            <a:ext cx="2123468" cy="54255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gặt</a:t>
            </a:r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7757319" y="310952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đất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917304" y="31150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gật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3617094" y="3115042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sắt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96" y="-264071"/>
            <a:ext cx="8633023" cy="369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715209" y="914400"/>
            <a:ext cx="47314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Xin </a:t>
            </a:r>
            <a:r>
              <a:rPr lang="en-US" sz="6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phép</a:t>
            </a:r>
            <a:endParaRPr lang="en-US" sz="60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611" b="1393"/>
          <a:stretch/>
        </p:blipFill>
        <p:spPr>
          <a:xfrm>
            <a:off x="0" y="1752600"/>
            <a:ext cx="1216183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380939"/>
            <a:ext cx="9090025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77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8319" y="31311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máy</a:t>
            </a:r>
            <a:r>
              <a:rPr lang="en-US" sz="8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xúc</a:t>
            </a:r>
            <a:endParaRPr lang="en-US" sz="80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26770" y="1371599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cái</a:t>
            </a:r>
            <a:r>
              <a:rPr lang="en-US" sz="8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cốc</a:t>
            </a:r>
            <a:endParaRPr lang="en-US" sz="80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8319" y="1371600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con </a:t>
            </a:r>
            <a:r>
              <a:rPr lang="en-US" sz="8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sóc</a:t>
            </a:r>
            <a:endParaRPr lang="en-US" sz="80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23719" y="31311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con </a:t>
            </a:r>
            <a:r>
              <a:rPr lang="en-US" sz="8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mực</a:t>
            </a:r>
            <a:endParaRPr lang="en-US" sz="80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6BAEC5-6F3E-04A0-127B-1C2C9C34772B}"/>
              </a:ext>
            </a:extLst>
          </p:cNvPr>
          <p:cNvSpPr txBox="1">
            <a:spLocks/>
          </p:cNvSpPr>
          <p:nvPr/>
        </p:nvSpPr>
        <p:spPr>
          <a:xfrm>
            <a:off x="275446" y="48299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Lực</a:t>
            </a:r>
            <a:r>
              <a:rPr lang="en-US" sz="8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sĩ</a:t>
            </a:r>
            <a:endParaRPr lang="en-US" sz="80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FA8346-519A-7622-C191-DAA7D4B536E0}"/>
              </a:ext>
            </a:extLst>
          </p:cNvPr>
          <p:cNvSpPr txBox="1">
            <a:spLocks/>
          </p:cNvSpPr>
          <p:nvPr/>
        </p:nvSpPr>
        <p:spPr>
          <a:xfrm>
            <a:off x="5395119" y="4829904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Gốc</a:t>
            </a:r>
            <a:r>
              <a:rPr lang="en-US" sz="8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cây</a:t>
            </a:r>
            <a:endParaRPr lang="en-US" sz="80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5469" y="1547991"/>
            <a:ext cx="10972800" cy="3715537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Hà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hái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cúc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cắm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cốc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ngay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ngắn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bàn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tắc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Hà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khéo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tay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94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" b="64890"/>
          <a:stretch/>
        </p:blipFill>
        <p:spPr>
          <a:xfrm>
            <a:off x="841263" y="106371"/>
            <a:ext cx="10126661" cy="47704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-523327"/>
            <a:ext cx="12161838" cy="1948746"/>
          </a:xfrm>
          <a:prstGeom prst="rect">
            <a:avLst/>
          </a:pr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UTM Av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61" y="-38100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UTM Avo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08919" y="1524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dirty="0">
                <a:solidFill>
                  <a:srgbClr val="BD196F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48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01852" y="4942177"/>
            <a:ext cx="11700907" cy="1510070"/>
            <a:chOff x="906247" y="4892508"/>
            <a:chExt cx="10717370" cy="151007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906247" y="4901490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en-US" sz="5000" b="1" dirty="0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  	</a:t>
              </a:r>
              <a:r>
                <a:rPr lang="en-US" sz="5000" b="1" dirty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Nam </a:t>
              </a:r>
              <a:r>
                <a:rPr lang="en-US" sz="5000" b="1" dirty="0" err="1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bắt</a:t>
              </a:r>
              <a:r>
                <a:rPr lang="en-US" sz="5000" b="1" dirty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nhịp</a:t>
              </a:r>
              <a:r>
                <a:rPr lang="en-US" sz="5000" b="1" dirty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5000" b="1" dirty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tất</a:t>
              </a:r>
              <a:r>
                <a:rPr lang="en-US" sz="5000" b="1" dirty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5000" b="1" dirty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5000" b="1" dirty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5000" b="1" dirty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hát</a:t>
              </a:r>
              <a:r>
                <a:rPr lang="en-US" sz="5000" b="1" dirty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862307" y="4892508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ăt</a:t>
              </a:r>
              <a:endPara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9641295" y="4892508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at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5962576" y="4898235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ât</a:t>
              </a:r>
              <a:endPara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23119" y="0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  </a:t>
            </a:r>
            <a:r>
              <a:rPr lang="en-US" sz="8800" b="1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ăt</a:t>
            </a:r>
            <a:r>
              <a:rPr lang="en-US" sz="8800" b="1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8800" b="1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8800" b="1" dirty="0">
              <a:solidFill>
                <a:schemeClr val="bg1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18319" y="1859279"/>
            <a:ext cx="3505200" cy="731520"/>
            <a:chOff x="21020" y="1272753"/>
            <a:chExt cx="2635417" cy="548641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291050"/>
              <a:ext cx="2272079" cy="530344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dirty="0" err="1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Nhận</a:t>
              </a:r>
              <a:r>
                <a:rPr lang="en-US" sz="3700" dirty="0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00" dirty="0" err="1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biết</a:t>
              </a:r>
              <a:endParaRPr lang="en-US" sz="3700" dirty="0">
                <a:latin typeface="UTM Avo" pitchFamily="18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1020" y="1272753"/>
              <a:ext cx="550001" cy="5486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schemeClr val="tx1"/>
                  </a:solidFill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4C2F707-2060-4E0E-B9FE-FCA5A990BC7A}"/>
              </a:ext>
            </a:extLst>
          </p:cNvPr>
          <p:cNvSpPr txBox="1">
            <a:spLocks/>
          </p:cNvSpPr>
          <p:nvPr/>
        </p:nvSpPr>
        <p:spPr>
          <a:xfrm>
            <a:off x="2210335" y="536965"/>
            <a:ext cx="1666268" cy="1300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04A43ED-34F2-49B3-8134-04CB13B118F6}"/>
              </a:ext>
            </a:extLst>
          </p:cNvPr>
          <p:cNvSpPr txBox="1">
            <a:spLocks/>
          </p:cNvSpPr>
          <p:nvPr/>
        </p:nvSpPr>
        <p:spPr>
          <a:xfrm>
            <a:off x="3947319" y="536965"/>
            <a:ext cx="1666268" cy="1300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</a:t>
            </a:r>
            <a:endParaRPr lang="en-US" sz="8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6CA4795-1741-4C66-9AEB-2CF7C5EBB9F5}"/>
              </a:ext>
            </a:extLst>
          </p:cNvPr>
          <p:cNvSpPr txBox="1">
            <a:spLocks/>
          </p:cNvSpPr>
          <p:nvPr/>
        </p:nvSpPr>
        <p:spPr>
          <a:xfrm>
            <a:off x="2217457" y="1990037"/>
            <a:ext cx="3398762" cy="1362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</a:t>
            </a:r>
            <a:r>
              <a:rPr lang="vi-VN" sz="8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</a:t>
            </a:r>
            <a:endParaRPr lang="en-US" sz="8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C2F707-2060-4E0E-B9FE-FCA5A990BC7A}"/>
              </a:ext>
            </a:extLst>
          </p:cNvPr>
          <p:cNvSpPr txBox="1">
            <a:spLocks/>
          </p:cNvSpPr>
          <p:nvPr/>
        </p:nvSpPr>
        <p:spPr>
          <a:xfrm>
            <a:off x="7018435" y="457200"/>
            <a:ext cx="1666268" cy="1300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ă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4A43ED-34F2-49B3-8134-04CB13B118F6}"/>
              </a:ext>
            </a:extLst>
          </p:cNvPr>
          <p:cNvSpPr txBox="1">
            <a:spLocks/>
          </p:cNvSpPr>
          <p:nvPr/>
        </p:nvSpPr>
        <p:spPr>
          <a:xfrm>
            <a:off x="8755419" y="457200"/>
            <a:ext cx="1666268" cy="1300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</a:t>
            </a:r>
            <a:endParaRPr lang="en-US" sz="8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6CA4795-1741-4C66-9AEB-2CF7C5EBB9F5}"/>
              </a:ext>
            </a:extLst>
          </p:cNvPr>
          <p:cNvSpPr txBox="1">
            <a:spLocks/>
          </p:cNvSpPr>
          <p:nvPr/>
        </p:nvSpPr>
        <p:spPr>
          <a:xfrm>
            <a:off x="7025557" y="1910272"/>
            <a:ext cx="3398762" cy="1362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ă</a:t>
            </a:r>
            <a:r>
              <a:rPr lang="vi-VN" sz="8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</a:t>
            </a:r>
            <a:endParaRPr lang="en-US" sz="8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4C2F707-2060-4E0E-B9FE-FCA5A990BC7A}"/>
              </a:ext>
            </a:extLst>
          </p:cNvPr>
          <p:cNvSpPr txBox="1">
            <a:spLocks/>
          </p:cNvSpPr>
          <p:nvPr/>
        </p:nvSpPr>
        <p:spPr>
          <a:xfrm>
            <a:off x="4732435" y="3733800"/>
            <a:ext cx="1666268" cy="1300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â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04A43ED-34F2-49B3-8134-04CB13B118F6}"/>
              </a:ext>
            </a:extLst>
          </p:cNvPr>
          <p:cNvSpPr txBox="1">
            <a:spLocks/>
          </p:cNvSpPr>
          <p:nvPr/>
        </p:nvSpPr>
        <p:spPr>
          <a:xfrm>
            <a:off x="6469419" y="3733800"/>
            <a:ext cx="1666268" cy="1300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</a:t>
            </a:r>
            <a:endParaRPr lang="en-US" sz="8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6CA4795-1741-4C66-9AEB-2CF7C5EBB9F5}"/>
              </a:ext>
            </a:extLst>
          </p:cNvPr>
          <p:cNvSpPr txBox="1">
            <a:spLocks/>
          </p:cNvSpPr>
          <p:nvPr/>
        </p:nvSpPr>
        <p:spPr>
          <a:xfrm>
            <a:off x="4739557" y="5186872"/>
            <a:ext cx="3398762" cy="1362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â</a:t>
            </a:r>
            <a:r>
              <a:rPr lang="vi-VN" sz="8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</a:t>
            </a:r>
            <a:endParaRPr lang="en-US" sz="8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5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1" grpId="0" animBg="1"/>
      <p:bldP spid="1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UTM Avo" pitchFamily="18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7995" y="3520733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8514" y="3520733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UTM Avo" pitchFamily="18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2559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8564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19285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5835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93164" y="3520733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UTM Avo" pitchFamily="18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93214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03342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265136"/>
            <a:ext cx="4295089" cy="1302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736671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at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00952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ăt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7584" y="4590144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UTM Avo" pitchFamily="18" charset="0"/>
                <a:ea typeface="Arial-Rounded"/>
                <a:cs typeface="Arial-Rounded"/>
              </a:rPr>
              <a:t>́</a:t>
            </a:r>
            <a:endParaRPr lang="en-US" sz="8800">
              <a:solidFill>
                <a:srgbClr val="0070C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41853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ât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3220</TotalTime>
  <Words>493</Words>
  <Application>Microsoft Office PowerPoint</Application>
  <PresentationFormat>Custom</PresentationFormat>
  <Paragraphs>143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.VnArial</vt:lpstr>
      <vt:lpstr>Arial</vt:lpstr>
      <vt:lpstr>Arial Rounded MT Bold</vt:lpstr>
      <vt:lpstr>Arial-Rounded</vt:lpstr>
      <vt:lpstr>AvantGarde</vt:lpstr>
      <vt:lpstr>Calibri</vt:lpstr>
      <vt:lpstr>Times New Roman</vt:lpstr>
      <vt:lpstr>UTM Avo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424</cp:revision>
  <dcterms:created xsi:type="dcterms:W3CDTF">2021-05-08T14:00:55Z</dcterms:created>
  <dcterms:modified xsi:type="dcterms:W3CDTF">2024-11-22T05:04:58Z</dcterms:modified>
</cp:coreProperties>
</file>