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5" r:id="rId3"/>
    <p:sldId id="259" r:id="rId4"/>
    <p:sldId id="260" r:id="rId5"/>
    <p:sldId id="263" r:id="rId6"/>
    <p:sldId id="262" r:id="rId7"/>
    <p:sldId id="266" r:id="rId8"/>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85355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4661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1276170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349123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555530-45A8-413C-BA06-755E09083ED8}"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7290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555530-45A8-413C-BA06-755E09083ED8}"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782753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555530-45A8-413C-BA06-755E09083ED8}" type="datetimeFigureOut">
              <a:rPr lang="en-US" smtClean="0"/>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3364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555530-45A8-413C-BA06-755E09083ED8}" type="datetimeFigureOut">
              <a:rPr lang="en-US" smtClean="0"/>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195149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55530-45A8-413C-BA06-755E09083ED8}" type="datetimeFigureOut">
              <a:rPr lang="en-US" smtClean="0"/>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45226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92081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09138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55530-45A8-413C-BA06-755E09083ED8}" type="datetimeFigureOut">
              <a:rPr lang="en-US" smtClean="0"/>
              <a:t>11/12/2021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7594F-A498-45BB-B8D9-C60E3BA73A56}" type="slidenum">
              <a:rPr lang="en-US" smtClean="0"/>
              <a:t>‹#›</a:t>
            </a:fld>
            <a:endParaRPr lang="en-US"/>
          </a:p>
        </p:txBody>
      </p:sp>
    </p:spTree>
    <p:extLst>
      <p:ext uri="{BB962C8B-B14F-4D97-AF65-F5344CB8AC3E}">
        <p14:creationId xmlns:p14="http://schemas.microsoft.com/office/powerpoint/2010/main" val="372157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2554545"/>
          </a:xfrm>
          <a:prstGeom prst="rect">
            <a:avLst/>
          </a:prstGeom>
          <a:noFill/>
        </p:spPr>
        <p:txBody>
          <a:bodyPr wrap="square" rtlCol="0">
            <a:spAutoFit/>
          </a:bodyPr>
          <a:lstStyle/>
          <a:p>
            <a:pPr algn="just"/>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Hè</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đến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nhà</a:t>
            </a:r>
            <a:r>
              <a:rPr lang="en-US" sz="4000" dirty="0" smtClean="0">
                <a:latin typeface="Times New Roman" pitchFamily="18" charset="0"/>
                <a:cs typeface="Times New Roman" pitchFamily="18" charset="0"/>
              </a:rPr>
              <a:t> Nam </a:t>
            </a:r>
            <a:r>
              <a:rPr lang="en-US" sz="4000" dirty="0" err="1" smtClean="0">
                <a:latin typeface="Times New Roman" pitchFamily="18" charset="0"/>
                <a:cs typeface="Times New Roman" pitchFamily="18" charset="0"/>
              </a:rPr>
              <a:t>đi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nghỉ</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mát</a:t>
            </a:r>
            <a:r>
              <a:rPr lang="en-US" sz="4000" dirty="0" smtClean="0">
                <a:latin typeface="Times New Roman" pitchFamily="18" charset="0"/>
                <a:cs typeface="Times New Roman" pitchFamily="18" charset="0"/>
              </a:rPr>
              <a:t> ở </a:t>
            </a:r>
            <a:r>
              <a:rPr lang="en-US" sz="4000" dirty="0" err="1" smtClean="0">
                <a:latin typeface="Times New Roman" pitchFamily="18" charset="0"/>
                <a:cs typeface="Times New Roman" pitchFamily="18" charset="0"/>
              </a:rPr>
              <a:t>Cát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Mẹ</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a:t>
            </a:r>
            <a:r>
              <a:rPr lang="en-US"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Nam </a:t>
            </a:r>
            <a:r>
              <a:rPr lang="en-US" sz="4000" dirty="0" err="1" smtClean="0">
                <a:latin typeface="Times New Roman" pitchFamily="18" charset="0"/>
                <a:cs typeface="Times New Roman" pitchFamily="18" charset="0"/>
              </a:rPr>
              <a:t>bỏ</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áo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bàn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chải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khăn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mặt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lô</a:t>
            </a:r>
            <a:r>
              <a:rPr lang="en-US" sz="4000" dirty="0" smtClean="0">
                <a:latin typeface="Times New Roman" pitchFamily="18" charset="0"/>
                <a:cs typeface="Times New Roman" pitchFamily="18" charset="0"/>
              </a:rPr>
              <a:t>. Nam </a:t>
            </a:r>
            <a:r>
              <a:rPr lang="en-US" sz="4000" dirty="0" err="1" smtClean="0">
                <a:latin typeface="Times New Roman" pitchFamily="18" charset="0"/>
                <a:cs typeface="Times New Roman" pitchFamily="18" charset="0"/>
              </a:rPr>
              <a:t>rất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vui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chơi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xa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với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cả</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nhà</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339974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ownloads\Screenshot_20211107-083749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568952"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76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35896" y="188640"/>
            <a:ext cx="1656184" cy="707886"/>
          </a:xfrm>
          <a:prstGeom prst="rect">
            <a:avLst/>
          </a:prstGeom>
          <a:noFill/>
        </p:spPr>
        <p:txBody>
          <a:bodyPr wrap="square" rtlCol="0">
            <a:spAutoFit/>
          </a:bodyPr>
          <a:lstStyle/>
          <a:p>
            <a:pPr algn="ctr"/>
            <a:r>
              <a:rPr lang="en-US" sz="4000">
                <a:solidFill>
                  <a:srgbClr val="FF0000"/>
                </a:solidFill>
                <a:latin typeface="Times New Roman" pitchFamily="18" charset="0"/>
                <a:cs typeface="Times New Roman" pitchFamily="18" charset="0"/>
              </a:rPr>
              <a:t>ô</a:t>
            </a:r>
            <a:r>
              <a:rPr lang="en-US" sz="4000" smtClean="0">
                <a:solidFill>
                  <a:srgbClr val="FF0000"/>
                </a:solidFill>
                <a:latin typeface="Times New Roman" pitchFamily="18" charset="0"/>
                <a:cs typeface="Times New Roman" pitchFamily="18" charset="0"/>
              </a:rPr>
              <a:t>t</a:t>
            </a:r>
            <a:endParaRPr lang="en-US" sz="4000">
              <a:solidFill>
                <a:srgbClr val="FF0000"/>
              </a:solidFill>
              <a:latin typeface="Times New Roman" pitchFamily="18" charset="0"/>
              <a:cs typeface="Times New Roman" pitchFamily="18" charset="0"/>
            </a:endParaRPr>
          </a:p>
        </p:txBody>
      </p:sp>
      <p:sp>
        <p:nvSpPr>
          <p:cNvPr id="7" name="TextBox 6"/>
          <p:cNvSpPr txBox="1"/>
          <p:nvPr/>
        </p:nvSpPr>
        <p:spPr>
          <a:xfrm>
            <a:off x="5508104" y="188640"/>
            <a:ext cx="1656184" cy="707886"/>
          </a:xfrm>
          <a:prstGeom prst="rect">
            <a:avLst/>
          </a:prstGeom>
          <a:noFill/>
        </p:spPr>
        <p:txBody>
          <a:bodyPr wrap="square" rtlCol="0">
            <a:spAutoFit/>
          </a:bodyPr>
          <a:lstStyle/>
          <a:p>
            <a:pPr algn="ctr"/>
            <a:r>
              <a:rPr lang="en-US" sz="4000">
                <a:solidFill>
                  <a:srgbClr val="FF0000"/>
                </a:solidFill>
                <a:latin typeface="Times New Roman" pitchFamily="18" charset="0"/>
                <a:cs typeface="Times New Roman" pitchFamily="18" charset="0"/>
              </a:rPr>
              <a:t>ơ</a:t>
            </a:r>
            <a:r>
              <a:rPr lang="en-US" sz="4000" smtClean="0">
                <a:solidFill>
                  <a:srgbClr val="FF0000"/>
                </a:solidFill>
                <a:latin typeface="Times New Roman" pitchFamily="18" charset="0"/>
                <a:cs typeface="Times New Roman" pitchFamily="18" charset="0"/>
              </a:rPr>
              <a:t>t</a:t>
            </a:r>
            <a:endParaRPr lang="en-US" sz="4000">
              <a:solidFill>
                <a:srgbClr val="FF0000"/>
              </a:solidFill>
              <a:latin typeface="Times New Roman" pitchFamily="18" charset="0"/>
              <a:cs typeface="Times New Roman" pitchFamily="18" charset="0"/>
            </a:endParaRPr>
          </a:p>
        </p:txBody>
      </p:sp>
      <p:sp>
        <p:nvSpPr>
          <p:cNvPr id="8" name="TextBox 7"/>
          <p:cNvSpPr txBox="1"/>
          <p:nvPr/>
        </p:nvSpPr>
        <p:spPr>
          <a:xfrm>
            <a:off x="4788024" y="836712"/>
            <a:ext cx="1080120" cy="707886"/>
          </a:xfrm>
          <a:prstGeom prst="rect">
            <a:avLst/>
          </a:prstGeom>
          <a:noFill/>
          <a:ln w="12700">
            <a:solidFill>
              <a:schemeClr val="tx1"/>
            </a:solidFill>
          </a:ln>
        </p:spPr>
        <p:txBody>
          <a:bodyPr wrap="square" rtlCol="0">
            <a:spAutoFit/>
          </a:bodyPr>
          <a:lstStyle/>
          <a:p>
            <a:pPr algn="ctr"/>
            <a:r>
              <a:rPr lang="en-US" sz="4000" smtClean="0">
                <a:solidFill>
                  <a:srgbClr val="FF0000"/>
                </a:solidFill>
                <a:latin typeface="Times New Roman" pitchFamily="18" charset="0"/>
                <a:cs typeface="Times New Roman" pitchFamily="18" charset="0"/>
              </a:rPr>
              <a:t>ot</a:t>
            </a:r>
            <a:endParaRPr lang="en-US" sz="4000">
              <a:solidFill>
                <a:srgbClr val="FF0000"/>
              </a:solidFill>
              <a:latin typeface="Times New Roman" pitchFamily="18" charset="0"/>
              <a:cs typeface="Times New Roman" pitchFamily="18" charset="0"/>
            </a:endParaRPr>
          </a:p>
        </p:txBody>
      </p:sp>
      <p:sp>
        <p:nvSpPr>
          <p:cNvPr id="9" name="TextBox 8"/>
          <p:cNvSpPr txBox="1"/>
          <p:nvPr/>
        </p:nvSpPr>
        <p:spPr>
          <a:xfrm>
            <a:off x="3541862" y="836712"/>
            <a:ext cx="1129208"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smtClean="0">
                <a:ln w="12700">
                  <a:noFill/>
                </a:ln>
                <a:latin typeface="Times New Roman" pitchFamily="18" charset="0"/>
                <a:cs typeface="Times New Roman" pitchFamily="18" charset="0"/>
              </a:rPr>
              <a:t>ng</a:t>
            </a:r>
            <a:endParaRPr lang="en-US" sz="4000">
              <a:ln w="12700">
                <a:noFill/>
              </a:ln>
              <a:latin typeface="Times New Roman" pitchFamily="18" charset="0"/>
              <a:cs typeface="Times New Roman" pitchFamily="18" charset="0"/>
            </a:endParaRPr>
          </a:p>
        </p:txBody>
      </p:sp>
      <p:sp>
        <p:nvSpPr>
          <p:cNvPr id="10" name="TextBox 9"/>
          <p:cNvSpPr txBox="1"/>
          <p:nvPr/>
        </p:nvSpPr>
        <p:spPr>
          <a:xfrm>
            <a:off x="3473996" y="1628800"/>
            <a:ext cx="2394148" cy="707886"/>
          </a:xfrm>
          <a:prstGeom prst="rect">
            <a:avLst/>
          </a:prstGeom>
          <a:noFill/>
          <a:ln w="19050">
            <a:solidFill>
              <a:schemeClr val="tx1"/>
            </a:solidFill>
          </a:ln>
        </p:spPr>
        <p:txBody>
          <a:bodyPr wrap="square" rtlCol="0">
            <a:spAutoFit/>
          </a:bodyPr>
          <a:lstStyle/>
          <a:p>
            <a:pPr algn="ctr"/>
            <a:r>
              <a:rPr lang="en-US" sz="4000" smtClean="0">
                <a:latin typeface="Times New Roman" pitchFamily="18" charset="0"/>
                <a:cs typeface="Times New Roman" pitchFamily="18" charset="0"/>
              </a:rPr>
              <a:t>ng</a:t>
            </a:r>
            <a:r>
              <a:rPr lang="en-US" sz="4000" smtClean="0">
                <a:solidFill>
                  <a:srgbClr val="FF0000"/>
                </a:solidFill>
                <a:latin typeface="Times New Roman" pitchFamily="18" charset="0"/>
                <a:cs typeface="Times New Roman" pitchFamily="18" charset="0"/>
              </a:rPr>
              <a:t>ót</a:t>
            </a:r>
            <a:endParaRPr lang="en-US" sz="4000">
              <a:solidFill>
                <a:srgbClr val="FF0000"/>
              </a:solidFill>
              <a:latin typeface="Times New Roman" pitchFamily="18" charset="0"/>
              <a:cs typeface="Times New Roman" pitchFamily="18" charset="0"/>
            </a:endParaRPr>
          </a:p>
        </p:txBody>
      </p:sp>
      <p:sp>
        <p:nvSpPr>
          <p:cNvPr id="11" name="TextBox 10"/>
          <p:cNvSpPr txBox="1"/>
          <p:nvPr/>
        </p:nvSpPr>
        <p:spPr>
          <a:xfrm>
            <a:off x="1835696"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ot</a:t>
            </a:r>
            <a:endParaRPr lang="en-US" sz="4000">
              <a:solidFill>
                <a:srgbClr val="FF0000"/>
              </a:solidFill>
              <a:latin typeface="Times New Roman" pitchFamily="18" charset="0"/>
              <a:cs typeface="Times New Roman" pitchFamily="18" charset="0"/>
            </a:endParaRPr>
          </a:p>
        </p:txBody>
      </p:sp>
      <p:sp>
        <p:nvSpPr>
          <p:cNvPr id="15" name="TextBox 14"/>
          <p:cNvSpPr txBox="1"/>
          <p:nvPr/>
        </p:nvSpPr>
        <p:spPr>
          <a:xfrm>
            <a:off x="395536" y="5529426"/>
            <a:ext cx="2088232"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quả nhót</a:t>
            </a:r>
            <a:endParaRPr lang="en-US" sz="4000">
              <a:latin typeface="Times New Roman" pitchFamily="18" charset="0"/>
              <a:cs typeface="Times New Roman" pitchFamily="18" charset="0"/>
            </a:endParaRPr>
          </a:p>
        </p:txBody>
      </p:sp>
      <p:sp>
        <p:nvSpPr>
          <p:cNvPr id="16" name="TextBox 15"/>
          <p:cNvSpPr txBox="1"/>
          <p:nvPr/>
        </p:nvSpPr>
        <p:spPr>
          <a:xfrm>
            <a:off x="6336196" y="5517232"/>
            <a:ext cx="2124236"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quả ớt</a:t>
            </a:r>
            <a:endParaRPr lang="en-US" sz="4000">
              <a:latin typeface="Times New Roman" pitchFamily="18" charset="0"/>
              <a:cs typeface="Times New Roman" pitchFamily="18" charset="0"/>
            </a:endParaRPr>
          </a:p>
        </p:txBody>
      </p:sp>
      <p:sp>
        <p:nvSpPr>
          <p:cNvPr id="17" name="TextBox 16"/>
          <p:cNvSpPr txBox="1"/>
          <p:nvPr/>
        </p:nvSpPr>
        <p:spPr>
          <a:xfrm>
            <a:off x="3491880" y="5517232"/>
            <a:ext cx="2016224"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lá lốt</a:t>
            </a:r>
            <a:endParaRPr lang="en-US" sz="4000">
              <a:latin typeface="Times New Roman" pitchFamily="18" charset="0"/>
              <a:cs typeface="Times New Roman" pitchFamily="18" charset="0"/>
            </a:endParaRPr>
          </a:p>
        </p:txBody>
      </p:sp>
      <p:sp>
        <p:nvSpPr>
          <p:cNvPr id="18" name="TextBox 17"/>
          <p:cNvSpPr txBox="1"/>
          <p:nvPr/>
        </p:nvSpPr>
        <p:spPr>
          <a:xfrm>
            <a:off x="251520" y="2492896"/>
            <a:ext cx="8568952"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smtClean="0">
                <a:ln w="12700">
                  <a:noFill/>
                </a:ln>
                <a:latin typeface="Times New Roman" pitchFamily="18" charset="0"/>
                <a:cs typeface="Times New Roman" pitchFamily="18" charset="0"/>
              </a:rPr>
              <a:t>ngọt     vót     cột     tốt     thớt     vợt</a:t>
            </a:r>
            <a:endParaRPr lang="en-US" sz="4000">
              <a:ln w="12700">
                <a:noFill/>
              </a:ln>
              <a:latin typeface="Times New Roman" pitchFamily="18" charset="0"/>
              <a:cs typeface="Times New Roman" pitchFamily="18" charset="0"/>
            </a:endParaRPr>
          </a:p>
        </p:txBody>
      </p:sp>
      <p:pic>
        <p:nvPicPr>
          <p:cNvPr id="2050" name="Picture 2" descr="C:\Users\Administrator\Downloads\Screenshot_20211107-083749_Chrome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861048"/>
            <a:ext cx="8424936" cy="147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61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050"/>
                                        </p:tgtEl>
                                        <p:attrNameLst>
                                          <p:attrName>style.visibility</p:attrName>
                                        </p:attrNameLst>
                                      </p:cBhvr>
                                      <p:to>
                                        <p:strVal val="visible"/>
                                      </p:to>
                                    </p:set>
                                    <p:animEffect transition="in" filter="barn(inVertical)">
                                      <p:cBhvr>
                                        <p:cTn id="42" dur="500"/>
                                        <p:tgtEl>
                                          <p:spTgt spid="205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arn(inVertical)">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arn(inVertical)">
                                      <p:cBhvr>
                                        <p:cTn id="5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p:bldP spid="15" grpId="0"/>
      <p:bldP spid="16" grpId="0"/>
      <p:bldP spid="17" grpId="0"/>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dministrator\Downloads\Screenshot_20211107-083749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476672"/>
            <a:ext cx="8712968" cy="4033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95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dministrator\Downloads\Screenshot_20211107-083758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8568952"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646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2554545"/>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Sớm nay thức dậy, Nam chợt thấy một chú chim sâu. Chim hớn hở như chào nam. Nó nhảy nhót một hồi rồi bay qua bay lại, tìm bắt sâu bọ cho cây.</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32648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dministrator\Downloads\Screenshot_20211107-083758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32656"/>
            <a:ext cx="8424936"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516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5&quot;&gt;&lt;/object&gt;&lt;object type=&quot;2&quot; unique_id=&quot;10026&quot;&gt;&lt;object type=&quot;3&quot; unique_id=&quot;10078&quot;&gt;&lt;property id=&quot;20148&quot; value=&quot;5&quot;/&gt;&lt;property id=&quot;20300&quot; value=&quot;Slide 3&quot;/&gt;&lt;property id=&quot;20307&quot; value=&quot;259&quot;/&gt;&lt;/object&gt;&lt;object type=&quot;3&quot; unique_id=&quot;10079&quot;&gt;&lt;property id=&quot;20148&quot; value=&quot;5&quot;/&gt;&lt;property id=&quot;20300&quot; value=&quot;Slide 4&quot;/&gt;&lt;property id=&quot;20307&quot; value=&quot;260&quot;/&gt;&lt;/object&gt;&lt;object type=&quot;3&quot; unique_id=&quot;10081&quot;&gt;&lt;property id=&quot;20148&quot; value=&quot;5&quot;/&gt;&lt;property id=&quot;20300&quot; value=&quot;Slide 6&quot;/&gt;&lt;property id=&quot;20307&quot; value=&quot;262&quot;/&gt;&lt;/object&gt;&lt;object type=&quot;3&quot; unique_id=&quot;10082&quot;&gt;&lt;property id=&quot;20148&quot; value=&quot;5&quot;/&gt;&lt;property id=&quot;20300&quot; value=&quot;Slide 5&quot;/&gt;&lt;property id=&quot;20307&quot; value=&quot;263&quot;/&gt;&lt;/object&gt;&lt;object type=&quot;3&quot; unique_id=&quot;10225&quot;&gt;&lt;property id=&quot;20148&quot; value=&quot;5&quot;/&gt;&lt;property id=&quot;20300&quot; value=&quot;Slide 2&quot;/&gt;&lt;property id=&quot;20307&quot; value=&quot;265&quot;/&gt;&lt;/object&gt;&lt;object type=&quot;3&quot; unique_id=&quot;10226&quot;&gt;&lt;property id=&quot;20148&quot; value=&quot;5&quot;/&gt;&lt;property id=&quot;20300&quot; value=&quot;Slide 7&quot;/&gt;&lt;property id=&quot;20307&quot; value=&quot;266&quot;/&gt;&lt;/object&gt;&lt;object type=&quot;3&quot; unique_id=&quot;10309&quot;&gt;&lt;property id=&quot;20148&quot; value=&quot;5&quot;/&gt;&lt;property id=&quot;20300&quot; value=&quot;Slide 1&quot;/&gt;&lt;property id=&quot;20307&quot; value=&quot;26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18</Words>
  <Application>Microsoft Office PowerPoint</Application>
  <PresentationFormat>On-screen Show (4:3)</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12</cp:revision>
  <dcterms:created xsi:type="dcterms:W3CDTF">2021-11-07T00:47:48Z</dcterms:created>
  <dcterms:modified xsi:type="dcterms:W3CDTF">2021-11-12T01:15:55Z</dcterms:modified>
</cp:coreProperties>
</file>