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3" r:id="rId3"/>
    <p:sldId id="259" r:id="rId4"/>
    <p:sldId id="258" r:id="rId5"/>
    <p:sldId id="260" r:id="rId6"/>
    <p:sldId id="267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HP001 5H" panose="020B0604020202020204" charset="0"/>
      <p:regular r:id="rId14"/>
      <p:bold r:id="rId15"/>
    </p:embeddedFont>
    <p:embeddedFont>
      <p:font typeface="VNI-Avo" panose="020B0604020202020204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34" y="324133"/>
            <a:ext cx="10824509" cy="2983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16"/>
          <a:stretch/>
        </p:blipFill>
        <p:spPr>
          <a:xfrm>
            <a:off x="1692173" y="2569184"/>
            <a:ext cx="8312623" cy="42677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63000" y="3788211"/>
            <a:ext cx="614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VNI-Avo" pitchFamily="2" charset="0"/>
              </a:rPr>
              <a:t>aêc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40159" y="3338166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VNI-Avo" pitchFamily="2" charset="0"/>
              </a:rPr>
              <a:t>at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40158" y="3788210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VNI-Avo" pitchFamily="2" charset="0"/>
              </a:rPr>
              <a:t>aêt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40158" y="4241950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VNI-Avo" pitchFamily="2" charset="0"/>
              </a:rPr>
              <a:t>aât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40158" y="4688914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VNI-Avo" pitchFamily="2" charset="0"/>
              </a:rPr>
              <a:t>ot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62600" y="5078310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62600" y="5488806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VNI-Avo" pitchFamily="2" charset="0"/>
              </a:rPr>
              <a:t>ôt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40558" y="4227249"/>
            <a:ext cx="627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VNI-Avo" pitchFamily="2" charset="0"/>
              </a:rPr>
              <a:t>aâc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51779" y="4688914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VNI-Avo" pitchFamily="2" charset="0"/>
              </a:rPr>
              <a:t>oc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72726" y="5091133"/>
            <a:ext cx="604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VNI-Avo" pitchFamily="2" charset="0"/>
              </a:rPr>
              <a:t>oâc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41679" y="5932390"/>
            <a:ext cx="604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VNI-Avo" pitchFamily="2" charset="0"/>
              </a:rPr>
              <a:t>uc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52188" y="6294017"/>
            <a:ext cx="604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VNI-Avo" pitchFamily="2" charset="0"/>
              </a:rPr>
              <a:t>öc</a:t>
            </a:r>
            <a:endParaRPr lang="en-US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62" y="515011"/>
            <a:ext cx="9322809" cy="6150194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08290" y="396274"/>
            <a:ext cx="3602516" cy="1842599"/>
            <a:chOff x="6898545" y="271583"/>
            <a:chExt cx="3602516" cy="1842599"/>
          </a:xfrm>
        </p:grpSpPr>
        <p:sp>
          <p:nvSpPr>
            <p:cNvPr id="4" name="Rounded Rectangle 3"/>
            <p:cNvSpPr/>
            <p:nvPr/>
          </p:nvSpPr>
          <p:spPr>
            <a:xfrm>
              <a:off x="6898545" y="271583"/>
              <a:ext cx="3602516" cy="18425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5572" y="795439"/>
              <a:ext cx="1508462" cy="597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095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908" y="936735"/>
            <a:ext cx="102292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VNI-Avo" pitchFamily="2" charset="0"/>
              </a:rPr>
              <a:t>    </a:t>
            </a:r>
            <a:r>
              <a:rPr lang="en-US" sz="4000" b="1" dirty="0" err="1">
                <a:latin typeface="VNI-Avo" pitchFamily="2" charset="0"/>
              </a:rPr>
              <a:t>Gaø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meï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daãn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ñaøn</a:t>
            </a:r>
            <a:r>
              <a:rPr lang="en-US" sz="4000" b="1" dirty="0">
                <a:latin typeface="VNI-Avo" pitchFamily="2" charset="0"/>
              </a:rPr>
              <a:t> con </a:t>
            </a:r>
            <a:r>
              <a:rPr lang="en-US" sz="4000" b="1" dirty="0" err="1">
                <a:latin typeface="VNI-Avo" pitchFamily="2" charset="0"/>
              </a:rPr>
              <a:t>ñi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aên</a:t>
            </a:r>
            <a:r>
              <a:rPr lang="en-US" sz="4000" b="1" dirty="0">
                <a:latin typeface="VNI-Avo" pitchFamily="2" charset="0"/>
              </a:rPr>
              <a:t>. </a:t>
            </a:r>
            <a:r>
              <a:rPr lang="en-US" sz="4000" b="1" dirty="0" err="1">
                <a:latin typeface="VNI-Avo" pitchFamily="2" charset="0"/>
              </a:rPr>
              <a:t>Choác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choác</a:t>
            </a:r>
            <a:r>
              <a:rPr lang="en-US" sz="4000" b="1" dirty="0">
                <a:latin typeface="VNI-Avo" pitchFamily="2" charset="0"/>
              </a:rPr>
              <a:t>, </a:t>
            </a:r>
            <a:r>
              <a:rPr lang="en-US" sz="4000" b="1" dirty="0" err="1">
                <a:latin typeface="VNI-Avo" pitchFamily="2" charset="0"/>
              </a:rPr>
              <a:t>tìm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thaáy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moài</a:t>
            </a:r>
            <a:r>
              <a:rPr lang="en-US" sz="4000" b="1" dirty="0">
                <a:latin typeface="VNI-Avo" pitchFamily="2" charset="0"/>
              </a:rPr>
              <a:t>, </a:t>
            </a:r>
            <a:r>
              <a:rPr lang="en-US" sz="4000" b="1" dirty="0" err="1">
                <a:latin typeface="VNI-Avo" pitchFamily="2" charset="0"/>
              </a:rPr>
              <a:t>gaø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meï</a:t>
            </a:r>
            <a:r>
              <a:rPr lang="en-US" sz="4000" b="1" dirty="0">
                <a:latin typeface="VNI-Avo" pitchFamily="2" charset="0"/>
              </a:rPr>
              <a:t> “</a:t>
            </a:r>
            <a:r>
              <a:rPr lang="en-US" sz="4000" b="1" dirty="0" err="1">
                <a:latin typeface="VNI-Avo" pitchFamily="2" charset="0"/>
              </a:rPr>
              <a:t>tuïc</a:t>
            </a:r>
            <a:r>
              <a:rPr lang="en-US" sz="4000" b="1" dirty="0">
                <a:latin typeface="VNI-Avo" pitchFamily="2" charset="0"/>
              </a:rPr>
              <a:t> ... </a:t>
            </a:r>
            <a:r>
              <a:rPr lang="en-US" sz="4000" b="1" dirty="0" err="1">
                <a:latin typeface="VNI-Avo" pitchFamily="2" charset="0"/>
              </a:rPr>
              <a:t>Tuïc</a:t>
            </a:r>
            <a:r>
              <a:rPr lang="en-US" sz="4000" b="1" dirty="0">
                <a:latin typeface="VNI-Avo" pitchFamily="2" charset="0"/>
              </a:rPr>
              <a:t>…...” </a:t>
            </a:r>
            <a:r>
              <a:rPr lang="en-US" sz="4000" b="1" dirty="0" err="1">
                <a:latin typeface="VNI-Avo" pitchFamily="2" charset="0"/>
              </a:rPr>
              <a:t>goïi</a:t>
            </a:r>
            <a:r>
              <a:rPr lang="en-US" sz="4000" b="1" dirty="0">
                <a:latin typeface="VNI-Avo" pitchFamily="2" charset="0"/>
              </a:rPr>
              <a:t> con. </a:t>
            </a:r>
            <a:r>
              <a:rPr lang="en-US" sz="4000" b="1" dirty="0" err="1">
                <a:latin typeface="VNI-Avo" pitchFamily="2" charset="0"/>
              </a:rPr>
              <a:t>Ñaøn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gaø</a:t>
            </a:r>
            <a:r>
              <a:rPr lang="en-US" sz="4000" b="1" dirty="0">
                <a:latin typeface="VNI-Avo" pitchFamily="2" charset="0"/>
              </a:rPr>
              <a:t> con </a:t>
            </a:r>
            <a:r>
              <a:rPr lang="en-US" sz="4000" b="1" dirty="0" err="1">
                <a:latin typeface="VNI-Avo" pitchFamily="2" charset="0"/>
              </a:rPr>
              <a:t>chaïy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laïi</a:t>
            </a:r>
            <a:r>
              <a:rPr lang="en-US" sz="4000" b="1" dirty="0">
                <a:latin typeface="VNI-Avo" pitchFamily="2" charset="0"/>
              </a:rPr>
              <a:t>, </a:t>
            </a:r>
            <a:r>
              <a:rPr lang="en-US" sz="4000" b="1" dirty="0" err="1">
                <a:latin typeface="VNI-Avo" pitchFamily="2" charset="0"/>
              </a:rPr>
              <a:t>chen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chuùc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nhau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aên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roài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ruùc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vaøo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beân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meï</a:t>
            </a:r>
            <a:r>
              <a:rPr lang="en-US" sz="4000" b="1" dirty="0">
                <a:latin typeface="VNI-Avo" pitchFamily="2" charset="0"/>
              </a:rPr>
              <a:t>. </a:t>
            </a:r>
            <a:r>
              <a:rPr lang="en-US" sz="4000" b="1" dirty="0" err="1">
                <a:latin typeface="VNI-Avo" pitchFamily="2" charset="0"/>
              </a:rPr>
              <a:t>Gaø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meï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uû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aám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cho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caùc</a:t>
            </a:r>
            <a:r>
              <a:rPr lang="en-US" sz="4000" b="1" dirty="0">
                <a:latin typeface="VNI-Avo" pitchFamily="2" charset="0"/>
              </a:rPr>
              <a:t> con.</a:t>
            </a: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29" y="424041"/>
            <a:ext cx="1514686" cy="600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3" y="4106833"/>
            <a:ext cx="4496220" cy="259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1307" y="2074245"/>
            <a:ext cx="12093933" cy="2878373"/>
            <a:chOff x="1561692" y="1682463"/>
            <a:chExt cx="8366235" cy="16542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68694"/>
            <a:stretch/>
          </p:blipFill>
          <p:spPr>
            <a:xfrm>
              <a:off x="1561692" y="1682463"/>
              <a:ext cx="8366235" cy="165420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70728" y="2423756"/>
              <a:ext cx="7173677" cy="413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>
                  <a:latin typeface="HP001 5H" panose="020B0603050302020204" pitchFamily="34" charset="0"/>
                  <a:cs typeface="HP001 5H" panose="020B0603050302020204" pitchFamily="34" charset="0"/>
                </a:rPr>
                <a:t>.</a:t>
              </a:r>
              <a:r>
                <a:rPr lang="en-US" sz="5400" dirty="0">
                  <a:latin typeface="HP001 5H" panose="020B0603050302020204" pitchFamily="34" charset="0"/>
                  <a:cs typeface="HP001 5H" panose="020B0603050302020204" pitchFamily="34" charset="0"/>
                </a:rPr>
                <a:t> </a:t>
              </a:r>
              <a:r>
                <a:rPr lang="en-US" sz="6000" dirty="0" err="1">
                  <a:latin typeface="HP001 5H" panose="020B0603050302020204" pitchFamily="34" charset="0"/>
                  <a:cs typeface="HP001 5H" panose="020B0603050302020204" pitchFamily="34" charset="0"/>
                </a:rPr>
                <a:t>Hạt</a:t>
              </a:r>
              <a:r>
                <a:rPr lang="en-US" sz="6000" dirty="0">
                  <a:latin typeface="HP001 5H" panose="020B0603050302020204" pitchFamily="34" charset="0"/>
                  <a:cs typeface="HP001 5H" panose="020B0603050302020204" pitchFamily="34" charset="0"/>
                </a:rPr>
                <a:t> </a:t>
              </a:r>
              <a:r>
                <a:rPr lang="en-US" sz="6000" dirty="0" err="1">
                  <a:latin typeface="HP001 5H" panose="020B0603050302020204" pitchFamily="34" charset="0"/>
                  <a:cs typeface="HP001 5H" panose="020B0603050302020204" pitchFamily="34" charset="0"/>
                </a:rPr>
                <a:t>thŉ</a:t>
              </a:r>
              <a:r>
                <a:rPr lang="en-US" sz="6000" dirty="0">
                  <a:latin typeface="HP001 5H" panose="020B0603050302020204" pitchFamily="34" charset="0"/>
                  <a:cs typeface="HP001 5H" panose="020B0603050302020204" pitchFamily="34" charset="0"/>
                </a:rPr>
                <a:t> </a:t>
              </a:r>
              <a:r>
                <a:rPr lang="en-US" sz="6000" dirty="0" err="1">
                  <a:latin typeface="HP001 5H" panose="020B0603050302020204" pitchFamily="34" charset="0"/>
                  <a:cs typeface="HP001 5H" panose="020B0603050302020204" pitchFamily="34" charset="0"/>
                </a:rPr>
                <a:t>nảy</a:t>
              </a:r>
              <a:r>
                <a:rPr lang="en-US" sz="6000" dirty="0">
                  <a:latin typeface="HP001 5H" panose="020B0603050302020204" pitchFamily="34" charset="0"/>
                  <a:cs typeface="HP001 5H" panose="020B0603050302020204" pitchFamily="34" charset="0"/>
                </a:rPr>
                <a:t> </a:t>
              </a:r>
              <a:r>
                <a:rPr lang="en-US" sz="6000" dirty="0" err="1">
                  <a:latin typeface="HP001 5H" panose="020B0603050302020204" pitchFamily="34" charset="0"/>
                  <a:cs typeface="HP001 5H" panose="020B0603050302020204" pitchFamily="34" charset="0"/>
                </a:rPr>
                <a:t>mầm</a:t>
              </a:r>
              <a:endParaRPr lang="en-US" sz="6000" dirty="0">
                <a:latin typeface="HP001 5H" panose="020B0603050302020204" pitchFamily="34" charset="0"/>
                <a:cs typeface="HP001 5H" panose="020B06030503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961" y="866402"/>
            <a:ext cx="1600423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6886" y="261257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VNI-Avo" pitchFamily="2" charset="0"/>
              </a:rPr>
              <a:t>Baøi hoïc ñaàu tieân cuûa thoû con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78" y="438661"/>
            <a:ext cx="1848108" cy="5144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94" y="978082"/>
            <a:ext cx="10530384" cy="563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6886" y="261257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VNI-Avo" pitchFamily="2" charset="0"/>
              </a:rPr>
              <a:t>Baøi hoïc ñaàu tieân cuûa thoû con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78" y="438661"/>
            <a:ext cx="1848108" cy="514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77" y="939227"/>
            <a:ext cx="11484779" cy="548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00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439</TotalTime>
  <Words>105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Calibri Light</vt:lpstr>
      <vt:lpstr>VNI-Avo</vt:lpstr>
      <vt:lpstr>Arial</vt:lpstr>
      <vt:lpstr>HP001 5H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Administrator</cp:lastModifiedBy>
  <cp:revision>188</cp:revision>
  <dcterms:created xsi:type="dcterms:W3CDTF">2020-10-19T12:51:54Z</dcterms:created>
  <dcterms:modified xsi:type="dcterms:W3CDTF">2024-11-22T05:02:59Z</dcterms:modified>
  <cp:category>Kết nối tri thức với cuộc sống</cp:category>
</cp:coreProperties>
</file>