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64" r:id="rId3"/>
    <p:sldId id="265" r:id="rId4"/>
  </p:sldIdLst>
  <p:sldSz cx="9144000" cy="6858000" type="screen4x3"/>
  <p:notesSz cx="6858000" cy="9144000"/>
  <p:custDataLst>
    <p:tags r:id="rId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A555530-45A8-413C-BA06-755E09083ED8}" type="datetimeFigureOut">
              <a:rPr lang="en-US" smtClean="0"/>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3853552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555530-45A8-413C-BA06-755E09083ED8}" type="datetimeFigureOut">
              <a:rPr lang="en-US" smtClean="0"/>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466103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555530-45A8-413C-BA06-755E09083ED8}" type="datetimeFigureOut">
              <a:rPr lang="en-US" smtClean="0"/>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1276170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555530-45A8-413C-BA06-755E09083ED8}" type="datetimeFigureOut">
              <a:rPr lang="en-US" smtClean="0"/>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2349123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555530-45A8-413C-BA06-755E09083ED8}" type="datetimeFigureOut">
              <a:rPr lang="en-US" smtClean="0"/>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2472908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555530-45A8-413C-BA06-755E09083ED8}" type="datetimeFigureOut">
              <a:rPr lang="en-US" smtClean="0"/>
              <a:t>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3782753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555530-45A8-413C-BA06-755E09083ED8}" type="datetimeFigureOut">
              <a:rPr lang="en-US" smtClean="0"/>
              <a:t>11/7/2021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2433641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555530-45A8-413C-BA06-755E09083ED8}" type="datetimeFigureOut">
              <a:rPr lang="en-US" smtClean="0"/>
              <a:t>11/7/2021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2195149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555530-45A8-413C-BA06-755E09083ED8}" type="datetimeFigureOut">
              <a:rPr lang="en-US" smtClean="0"/>
              <a:t>11/7/2021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3452262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555530-45A8-413C-BA06-755E09083ED8}" type="datetimeFigureOut">
              <a:rPr lang="en-US" smtClean="0"/>
              <a:t>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2920816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555530-45A8-413C-BA06-755E09083ED8}" type="datetimeFigureOut">
              <a:rPr lang="en-US" smtClean="0"/>
              <a:t>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2091388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555530-45A8-413C-BA06-755E09083ED8}" type="datetimeFigureOut">
              <a:rPr lang="en-US" smtClean="0"/>
              <a:t>11/7/2021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E7594F-A498-45BB-B8D9-C60E3BA73A56}" type="slidenum">
              <a:rPr lang="en-US" smtClean="0"/>
              <a:t>‹#›</a:t>
            </a:fld>
            <a:endParaRPr lang="en-US"/>
          </a:p>
        </p:txBody>
      </p:sp>
    </p:spTree>
    <p:extLst>
      <p:ext uri="{BB962C8B-B14F-4D97-AF65-F5344CB8AC3E}">
        <p14:creationId xmlns:p14="http://schemas.microsoft.com/office/powerpoint/2010/main" val="3721571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istrator\Downloads\Screenshot_20211107-083808_Chrom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8568952" cy="6480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0584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barn(inVertical)">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6564" y="1124744"/>
            <a:ext cx="8481900" cy="3170099"/>
          </a:xfrm>
          <a:prstGeom prst="rect">
            <a:avLst/>
          </a:prstGeom>
          <a:noFill/>
        </p:spPr>
        <p:txBody>
          <a:bodyPr wrap="square" rtlCol="0">
            <a:spAutoFit/>
          </a:bodyPr>
          <a:lstStyle/>
          <a:p>
            <a:pPr algn="just"/>
            <a:r>
              <a:rPr lang="en-US" sz="4000" smtClean="0">
                <a:latin typeface="Times New Roman" pitchFamily="18" charset="0"/>
                <a:cs typeface="Times New Roman" pitchFamily="18" charset="0"/>
              </a:rPr>
              <a:t>	Gà mẹ dẫn đàn con đi ăn. Chốc chốc, tìm thấy mồi, gà mẹ “tục ... tục ...” gọi con. Đàn gà con chạy lại, chen chúc nhau ăn rồi rúc vào bên mẹ. Gà mẹ ủ ấm cho các con.</a:t>
            </a:r>
            <a:endParaRPr lang="en-US" sz="4000">
              <a:latin typeface="Times New Roman" pitchFamily="18" charset="0"/>
              <a:cs typeface="Times New Roman" pitchFamily="18" charset="0"/>
            </a:endParaRPr>
          </a:p>
        </p:txBody>
      </p:sp>
    </p:spTree>
    <p:extLst>
      <p:ext uri="{BB962C8B-B14F-4D97-AF65-F5344CB8AC3E}">
        <p14:creationId xmlns:p14="http://schemas.microsoft.com/office/powerpoint/2010/main" val="45083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Administrator\Downloads\Screenshot_20211107-083816_Chrom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16632"/>
            <a:ext cx="8784975" cy="66247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9457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arn(inVertical)">
                                      <p:cBhvr>
                                        <p:cTn id="7"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8&quot; unique_id=&quot;10025&quot;&gt;&lt;/object&gt;&lt;object type=&quot;2&quot; unique_id=&quot;10026&quot;&gt;&lt;object type=&quot;3&quot; unique_id=&quot;10158&quot;&gt;&lt;property id=&quot;20148&quot; value=&quot;5&quot;/&gt;&lt;property id=&quot;20300&quot; value=&quot;Slide 1&quot;/&gt;&lt;property id=&quot;20307&quot; value=&quot;263&quot;/&gt;&lt;/object&gt;&lt;object type=&quot;3&quot; unique_id=&quot;10159&quot;&gt;&lt;property id=&quot;20148&quot; value=&quot;5&quot;/&gt;&lt;property id=&quot;20300&quot; value=&quot;Slide 2&quot;/&gt;&lt;property id=&quot;20307&quot; value=&quot;264&quot;/&gt;&lt;/object&gt;&lt;object type=&quot;3&quot; unique_id=&quot;10160&quot;&gt;&lt;property id=&quot;20148&quot; value=&quot;5&quot;/&gt;&lt;property id=&quot;20300&quot; value=&quot;Slide 3&quot;/&gt;&lt;property id=&quot;20307&quot; value=&quot;2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0</Words>
  <Application>Microsoft Office PowerPoint</Application>
  <PresentationFormat>On-screen Show (4:3)</PresentationFormat>
  <Paragraphs>1</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Company>Truong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Administrator</cp:lastModifiedBy>
  <cp:revision>6</cp:revision>
  <dcterms:created xsi:type="dcterms:W3CDTF">2021-11-07T00:47:48Z</dcterms:created>
  <dcterms:modified xsi:type="dcterms:W3CDTF">2021-11-07T07:38:13Z</dcterms:modified>
</cp:coreProperties>
</file>