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27" r:id="rId2"/>
    <p:sldId id="440" r:id="rId3"/>
    <p:sldId id="408" r:id="rId4"/>
    <p:sldId id="455" r:id="rId5"/>
    <p:sldId id="452" r:id="rId6"/>
    <p:sldId id="431" r:id="rId7"/>
    <p:sldId id="436" r:id="rId8"/>
    <p:sldId id="453" r:id="rId9"/>
    <p:sldId id="437" r:id="rId10"/>
    <p:sldId id="438" r:id="rId11"/>
    <p:sldId id="441" r:id="rId12"/>
    <p:sldId id="456" r:id="rId13"/>
    <p:sldId id="434" r:id="rId14"/>
    <p:sldId id="442" r:id="rId15"/>
    <p:sldId id="444" r:id="rId16"/>
    <p:sldId id="445" r:id="rId17"/>
    <p:sldId id="449" r:id="rId18"/>
    <p:sldId id="450" r:id="rId19"/>
  </p:sldIdLst>
  <p:sldSz cx="16002000" cy="9144000"/>
  <p:notesSz cx="6858000" cy="9144000"/>
  <p:custDataLst>
    <p:tags r:id="rId2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0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FCE6BA"/>
    <a:srgbClr val="F9D283"/>
    <a:srgbClr val="0000CC"/>
    <a:srgbClr val="FF0066"/>
    <a:srgbClr val="FF6600"/>
    <a:srgbClr val="FF7C80"/>
    <a:srgbClr val="6600CC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4660"/>
  </p:normalViewPr>
  <p:slideViewPr>
    <p:cSldViewPr>
      <p:cViewPr varScale="1">
        <p:scale>
          <a:sx n="48" d="100"/>
          <a:sy n="48" d="100"/>
        </p:scale>
        <p:origin x="716" y="48"/>
      </p:cViewPr>
      <p:guideLst>
        <p:guide orient="horz" pos="2880"/>
        <p:guide pos="50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28625" y="685800"/>
            <a:ext cx="60007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CA49CA-5370-4504-9C50-79009DFDB68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31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8327CE-9C48-42EC-A174-D90BEA2C18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3152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0150" y="2840568"/>
            <a:ext cx="13601700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00300" y="5181600"/>
            <a:ext cx="112014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01450" y="366185"/>
            <a:ext cx="3600450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366185"/>
            <a:ext cx="10534650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4048" y="5875867"/>
            <a:ext cx="13601700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4048" y="3875618"/>
            <a:ext cx="13601700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0100" y="2133601"/>
            <a:ext cx="7067550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4350" y="2133601"/>
            <a:ext cx="7067550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100" y="2046817"/>
            <a:ext cx="7070329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0100" y="2899833"/>
            <a:ext cx="7070329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128795" y="2046817"/>
            <a:ext cx="7073106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128795" y="2899833"/>
            <a:ext cx="7073106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1" y="364067"/>
            <a:ext cx="5264548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337" y="364067"/>
            <a:ext cx="894556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0101" y="1913467"/>
            <a:ext cx="5264548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6504" y="6400800"/>
            <a:ext cx="9601200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36504" y="817033"/>
            <a:ext cx="9601200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36504" y="7156451"/>
            <a:ext cx="9601200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00100" y="366713"/>
            <a:ext cx="144018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00100" y="2133600"/>
            <a:ext cx="14401800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00100" y="8326438"/>
            <a:ext cx="373380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67350" y="8326438"/>
            <a:ext cx="506730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68100" y="8326438"/>
            <a:ext cx="373380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5.wdp"/><Relationship Id="rId18" Type="http://schemas.openxmlformats.org/officeDocument/2006/relationships/image" Target="../media/image18.png"/><Relationship Id="rId3" Type="http://schemas.openxmlformats.org/officeDocument/2006/relationships/image" Target="../media/image8.jpeg"/><Relationship Id="rId7" Type="http://schemas.microsoft.com/office/2007/relationships/hdphoto" Target="../media/hdphoto2.wdp"/><Relationship Id="rId12" Type="http://schemas.openxmlformats.org/officeDocument/2006/relationships/image" Target="../media/image13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microsoft.com/office/2007/relationships/hdphoto" Target="../media/hdphoto3.wdp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43250" y="723900"/>
            <a:ext cx="986790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TÂN HIỆP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5443538"/>
            <a:ext cx="200025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736850" y="4343400"/>
            <a:ext cx="10744200" cy="1591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MOÂN TIEÁNG VIEÄT LÔÙP 1</a:t>
            </a:r>
          </a:p>
          <a:p>
            <a:pPr algn="ctr"/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itchFamily="34" charset="0"/>
              </a:rPr>
              <a:t>Baøi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itchFamily="34" charset="0"/>
              </a:rPr>
              <a:t> 52: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itchFamily="34" charset="0"/>
              </a:rPr>
              <a:t>ut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itchFamily="34" charset="0"/>
              </a:rPr>
              <a:t>ưt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itchFamily="34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38400" y="2057400"/>
            <a:ext cx="11277600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538" y="5964238"/>
            <a:ext cx="5521325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076325" y="354013"/>
            <a:ext cx="2081213" cy="262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883357" y="434181"/>
            <a:ext cx="2089150" cy="245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316538" y="1447800"/>
            <a:ext cx="5884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2909550" y="984250"/>
            <a:ext cx="1449388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06663" y="5964238"/>
            <a:ext cx="1392237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5413657" y="1453141"/>
            <a:ext cx="48006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52: </a:t>
            </a:r>
            <a:r>
              <a:rPr lang="en-US" sz="5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ut</a:t>
            </a:r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ưt</a:t>
            </a:r>
            <a:endParaRPr lang="en-US" sz="5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867400" y="2362877"/>
            <a:ext cx="116570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ut</a:t>
            </a:r>
            <a:endParaRPr lang="en-US" sz="8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971198" y="2362200"/>
            <a:ext cx="11624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ưt</a:t>
            </a:r>
            <a:endParaRPr lang="en-US" sz="8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" t="32642" r="87125" b="60937"/>
          <a:stretch/>
        </p:blipFill>
        <p:spPr bwMode="auto">
          <a:xfrm>
            <a:off x="304800" y="2217732"/>
            <a:ext cx="1945030" cy="864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488387" y="2362200"/>
            <a:ext cx="53893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583478" y="2364191"/>
            <a:ext cx="53893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</a:t>
            </a:r>
          </a:p>
        </p:txBody>
      </p: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6324600" y="3637372"/>
          <a:ext cx="3733800" cy="2112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6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6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5637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CE6B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CE6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6374"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CE6B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66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7558974" y="4679699"/>
            <a:ext cx="13468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latin typeface="Arial-SGK-TV" pitchFamily="2" charset="0"/>
                <a:cs typeface="Arial-SGK-TV" pitchFamily="2" charset="0"/>
              </a:rPr>
              <a:t>s</a:t>
            </a:r>
            <a:r>
              <a:rPr lang="en-US" sz="6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út</a:t>
            </a:r>
            <a:endParaRPr lang="en-US" sz="6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42501" y="3602202"/>
            <a:ext cx="612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Arial-SGK-TV" pitchFamily="2" charset="0"/>
                <a:cs typeface="Arial-SGK-TV" pitchFamily="2" charset="0"/>
              </a:rPr>
              <a:t>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610600" y="3581400"/>
            <a:ext cx="9188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ut</a:t>
            </a:r>
            <a:endParaRPr lang="en-US" sz="6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35571" y="5644904"/>
            <a:ext cx="151195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bụt</a:t>
            </a:r>
            <a:endParaRPr lang="en-US" sz="66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52189" y="5654179"/>
            <a:ext cx="151195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hụt</a:t>
            </a:r>
            <a:endParaRPr lang="en-US" sz="66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82620" y="5654179"/>
            <a:ext cx="122982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lụt</a:t>
            </a:r>
            <a:endParaRPr lang="en-US" sz="66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46034" y="5660192"/>
            <a:ext cx="14654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sụt</a:t>
            </a:r>
            <a:endParaRPr lang="en-US" sz="66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268346" y="5691552"/>
            <a:ext cx="152477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dứt</a:t>
            </a:r>
            <a:endParaRPr lang="en-US" sz="66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191865" y="5689346"/>
            <a:ext cx="175881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mứt</a:t>
            </a:r>
            <a:endParaRPr lang="en-US" sz="66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274437" y="5686480"/>
            <a:ext cx="152477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nứt</a:t>
            </a:r>
            <a:endParaRPr lang="en-US" sz="66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4151467" y="5695362"/>
            <a:ext cx="147829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sứt</a:t>
            </a:r>
            <a:endParaRPr lang="en-US" sz="66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660625" y="5641987"/>
            <a:ext cx="99418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ut</a:t>
            </a:r>
            <a:endParaRPr lang="en-US" sz="6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458788" y="5660192"/>
            <a:ext cx="109360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ut</a:t>
            </a:r>
            <a:endParaRPr lang="en-US" sz="6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916103" y="5660192"/>
            <a:ext cx="99418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ut</a:t>
            </a:r>
            <a:endParaRPr lang="en-US" sz="6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107637" y="5660192"/>
            <a:ext cx="99418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ut</a:t>
            </a:r>
            <a:endParaRPr lang="en-US" sz="6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789177" y="5697567"/>
            <a:ext cx="99097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ưt</a:t>
            </a:r>
            <a:endParaRPr lang="en-US" sz="6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953488" y="5695362"/>
            <a:ext cx="99097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ưt</a:t>
            </a:r>
            <a:endParaRPr lang="en-US" sz="6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2795268" y="5695759"/>
            <a:ext cx="99097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ưt</a:t>
            </a:r>
            <a:endParaRPr lang="en-US" sz="6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4632115" y="5691552"/>
            <a:ext cx="99097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ưt</a:t>
            </a:r>
            <a:endParaRPr lang="en-US" sz="6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12293" y="7092696"/>
            <a:ext cx="297228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bút</a:t>
            </a:r>
            <a:r>
              <a:rPr lang="en-US" sz="66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chì</a:t>
            </a:r>
            <a:endParaRPr lang="en-US" sz="66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023625" y="7092696"/>
            <a:ext cx="349326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mứt</a:t>
            </a:r>
            <a:r>
              <a:rPr lang="en-US" sz="66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dừa</a:t>
            </a:r>
            <a:endParaRPr lang="en-US" sz="66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0731009" y="7086600"/>
            <a:ext cx="27494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nứt</a:t>
            </a:r>
            <a:r>
              <a:rPr lang="en-US" sz="66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nẻ</a:t>
            </a:r>
            <a:endParaRPr lang="en-US" sz="66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577465"/>
      </p:ext>
    </p:extLst>
  </p:cSld>
  <p:clrMapOvr>
    <a:masterClrMapping/>
  </p:clrMapOvr>
  <p:transition spd="slow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979" y="1094065"/>
            <a:ext cx="13732550" cy="57740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00500" y="5172075"/>
            <a:ext cx="7300913" cy="1425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001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66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GIÃN</a:t>
            </a:r>
            <a:endParaRPr lang="en-US" sz="866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4523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 Ram Sam Sam 1 - Nursery Rhymes - Action - Little Fox - Animated Songs for Kid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00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350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1600" y="1537141"/>
            <a:ext cx="48006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52: </a:t>
            </a:r>
            <a:r>
              <a:rPr lang="en-US" sz="5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ut</a:t>
            </a:r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ưt</a:t>
            </a:r>
            <a:endParaRPr lang="en-US" sz="5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0" y="121369"/>
            <a:ext cx="89298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0000CC"/>
                </a:solidFill>
                <a:latin typeface="HP001 5 hàng" panose="020B0603050302020204" pitchFamily="34" charset="0"/>
              </a:rPr>
              <a:t>Thứ</a:t>
            </a:r>
            <a:r>
              <a:rPr lang="en-US" sz="4000" b="1" dirty="0">
                <a:solidFill>
                  <a:srgbClr val="0000CC"/>
                </a:solidFill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" pitchFamily="34" charset="0"/>
              </a:rPr>
              <a:t>ba</a:t>
            </a:r>
            <a:r>
              <a:rPr lang="en-US" sz="4000" b="1" dirty="0">
                <a:solidFill>
                  <a:srgbClr val="0000CC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HP001 5 hàng" panose="020B0603050302020204" pitchFamily="34" charset="0"/>
              </a:rPr>
              <a:t>ngày</a:t>
            </a:r>
            <a:r>
              <a:rPr lang="en-US" sz="4000" b="1" dirty="0">
                <a:solidFill>
                  <a:srgbClr val="0000CC"/>
                </a:solidFill>
                <a:latin typeface="HP001 5 hàng" panose="020B0603050302020204" pitchFamily="34" charset="0"/>
              </a:rPr>
              <a:t> 21 </a:t>
            </a:r>
            <a:r>
              <a:rPr lang="en-US" sz="4000" b="1" dirty="0" err="1">
                <a:solidFill>
                  <a:srgbClr val="0000CC"/>
                </a:solidFill>
                <a:latin typeface="HP001 5 hàng" panose="020B0603050302020204" pitchFamily="34" charset="0"/>
              </a:rPr>
              <a:t>tháng</a:t>
            </a:r>
            <a:r>
              <a:rPr lang="en-US" sz="4000" b="1" dirty="0">
                <a:solidFill>
                  <a:srgbClr val="0000CC"/>
                </a:solidFill>
                <a:latin typeface="HP001 5 hàng" panose="020B0603050302020204" pitchFamily="34" charset="0"/>
              </a:rPr>
              <a:t> 11 </a:t>
            </a:r>
            <a:r>
              <a:rPr lang="en-US" sz="4000" b="1" dirty="0" err="1">
                <a:solidFill>
                  <a:srgbClr val="0000CC"/>
                </a:solidFill>
                <a:latin typeface="HP001 5 hàng" panose="020B0603050302020204" pitchFamily="34" charset="0"/>
              </a:rPr>
              <a:t>năm</a:t>
            </a:r>
            <a:r>
              <a:rPr lang="en-US" sz="4000" b="1" dirty="0">
                <a:solidFill>
                  <a:srgbClr val="0000CC"/>
                </a:solidFill>
                <a:latin typeface="HP001 5 hàng" panose="020B0603050302020204" pitchFamily="34" charset="0"/>
              </a:rPr>
              <a:t> 2023.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01766" y="829255"/>
            <a:ext cx="25657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66"/>
                </a:solidFill>
                <a:latin typeface="HP001 5 hàng" panose="020B0603050302020204" pitchFamily="34" charset="0"/>
              </a:rPr>
              <a:t>Tiếng</a:t>
            </a:r>
            <a:r>
              <a:rPr lang="en-US" sz="4000" b="1" dirty="0">
                <a:solidFill>
                  <a:srgbClr val="FF0066"/>
                </a:solidFill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HP001 5 hàng" panose="020B0603050302020204" pitchFamily="34" charset="0"/>
              </a:rPr>
              <a:t>Việt</a:t>
            </a:r>
            <a:endParaRPr lang="en-US" sz="4000" b="1" dirty="0">
              <a:solidFill>
                <a:srgbClr val="FF0066"/>
              </a:solidFill>
              <a:latin typeface="HP001 5 hàng" panose="020B0603050302020204" pitchFamily="34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" y="1998806"/>
            <a:ext cx="2590165" cy="1051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050366"/>
            <a:ext cx="15240000" cy="426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3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5" t="35637" r="73533" b="52342"/>
          <a:stretch/>
        </p:blipFill>
        <p:spPr>
          <a:xfrm>
            <a:off x="533400" y="2819400"/>
            <a:ext cx="6068366" cy="4495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81600" y="1537141"/>
            <a:ext cx="48006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52: </a:t>
            </a:r>
            <a:r>
              <a:rPr lang="en-US" sz="5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ut</a:t>
            </a:r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ưt</a:t>
            </a:r>
            <a:endParaRPr lang="en-US" sz="5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33400" y="1998806"/>
            <a:ext cx="2590165" cy="1051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94" t="35637" r="52274" b="52342"/>
          <a:stretch/>
        </p:blipFill>
        <p:spPr>
          <a:xfrm>
            <a:off x="6629400" y="2819400"/>
            <a:ext cx="57912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4903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81600" y="1537141"/>
            <a:ext cx="48006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52: </a:t>
            </a:r>
            <a:r>
              <a:rPr lang="en-US" sz="5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ut</a:t>
            </a:r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ưt</a:t>
            </a:r>
            <a:endParaRPr lang="en-US" sz="5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" y="1998806"/>
            <a:ext cx="2590165" cy="1051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25" r="73000"/>
          <a:stretch/>
        </p:blipFill>
        <p:spPr>
          <a:xfrm>
            <a:off x="990600" y="3029030"/>
            <a:ext cx="14325600" cy="426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984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81600" y="1537141"/>
            <a:ext cx="48006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52: </a:t>
            </a:r>
            <a:r>
              <a:rPr lang="en-US" sz="5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ut</a:t>
            </a:r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ưt</a:t>
            </a:r>
            <a:endParaRPr lang="en-US" sz="5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" y="1998806"/>
            <a:ext cx="2590165" cy="1051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0" t="60692" r="40000"/>
          <a:stretch/>
        </p:blipFill>
        <p:spPr>
          <a:xfrm>
            <a:off x="533400" y="3168357"/>
            <a:ext cx="14249400" cy="437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212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67" y="71438"/>
            <a:ext cx="15728633" cy="8854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4875613" y="3242851"/>
            <a:ext cx="6125764" cy="90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endParaRPr lang="en-US" altLang="en-US" sz="525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398192" y="3254390"/>
            <a:ext cx="4591645" cy="90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5250" b="1" dirty="0" err="1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Cuûng</a:t>
            </a:r>
            <a:r>
              <a:rPr lang="en-US" altLang="en-US" sz="5250" b="1" dirty="0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5250" b="1" dirty="0" err="1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coá</a:t>
            </a:r>
            <a:endParaRPr lang="en-US" altLang="en-US" sz="5250" b="1" dirty="0">
              <a:solidFill>
                <a:srgbClr val="C0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69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giohoa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46601" y="2673351"/>
            <a:ext cx="7023100" cy="5016500"/>
          </a:xfrm>
        </p:spPr>
      </p:pic>
      <p:sp>
        <p:nvSpPr>
          <p:cNvPr id="24579" name="WordArt 3"/>
          <p:cNvSpPr>
            <a:spLocks noChangeArrowheads="1" noChangeShapeType="1" noTextEdit="1"/>
          </p:cNvSpPr>
          <p:nvPr/>
        </p:nvSpPr>
        <p:spPr bwMode="auto">
          <a:xfrm>
            <a:off x="3784600" y="863600"/>
            <a:ext cx="8890000" cy="5435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9680220"/>
              </a:avLst>
            </a:prstTxWarp>
          </a:bodyPr>
          <a:lstStyle/>
          <a:p>
            <a:r>
              <a:rPr lang="en-SG" sz="4800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SG" sz="4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800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SG" sz="4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800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SG" sz="4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800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SG" sz="4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800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SG" sz="4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800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SG" sz="4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800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SG" sz="4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800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SG" sz="4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sp>
        <p:nvSpPr>
          <p:cNvPr id="24580" name="AutoShape 4"/>
          <p:cNvSpPr>
            <a:spLocks noChangeArrowheads="1"/>
          </p:cNvSpPr>
          <p:nvPr/>
        </p:nvSpPr>
        <p:spPr bwMode="auto">
          <a:xfrm>
            <a:off x="2311400" y="1219200"/>
            <a:ext cx="304800" cy="508000"/>
          </a:xfrm>
          <a:prstGeom prst="star4">
            <a:avLst>
              <a:gd name="adj" fmla="val 12500"/>
            </a:avLst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4581" name="AutoShape 5"/>
          <p:cNvSpPr>
            <a:spLocks noChangeArrowheads="1"/>
          </p:cNvSpPr>
          <p:nvPr/>
        </p:nvSpPr>
        <p:spPr bwMode="auto">
          <a:xfrm>
            <a:off x="5359400" y="406400"/>
            <a:ext cx="203200" cy="406400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4582" name="AutoShape 6"/>
          <p:cNvSpPr>
            <a:spLocks noChangeArrowheads="1"/>
          </p:cNvSpPr>
          <p:nvPr/>
        </p:nvSpPr>
        <p:spPr bwMode="auto">
          <a:xfrm>
            <a:off x="12979400" y="203200"/>
            <a:ext cx="304800" cy="304800"/>
          </a:xfrm>
          <a:prstGeom prst="star4">
            <a:avLst>
              <a:gd name="adj" fmla="val 12500"/>
            </a:avLst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4583" name="AutoShape 7"/>
          <p:cNvSpPr>
            <a:spLocks noChangeArrowheads="1"/>
          </p:cNvSpPr>
          <p:nvPr/>
        </p:nvSpPr>
        <p:spPr bwMode="auto">
          <a:xfrm>
            <a:off x="11353800" y="609600"/>
            <a:ext cx="406400" cy="508000"/>
          </a:xfrm>
          <a:prstGeom prst="star4">
            <a:avLst>
              <a:gd name="adj" fmla="val 12500"/>
            </a:avLst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4584" name="AutoShape 8"/>
          <p:cNvSpPr>
            <a:spLocks noChangeArrowheads="1"/>
          </p:cNvSpPr>
          <p:nvPr/>
        </p:nvSpPr>
        <p:spPr bwMode="auto">
          <a:xfrm>
            <a:off x="13182600" y="1625600"/>
            <a:ext cx="304800" cy="406400"/>
          </a:xfrm>
          <a:prstGeom prst="star4">
            <a:avLst>
              <a:gd name="adj" fmla="val 12500"/>
            </a:avLst>
          </a:pr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4585" name="AutoShape 9"/>
          <p:cNvSpPr>
            <a:spLocks noChangeArrowheads="1"/>
          </p:cNvSpPr>
          <p:nvPr/>
        </p:nvSpPr>
        <p:spPr bwMode="auto">
          <a:xfrm>
            <a:off x="3022600" y="203200"/>
            <a:ext cx="203200" cy="304800"/>
          </a:xfrm>
          <a:prstGeom prst="star4">
            <a:avLst>
              <a:gd name="adj" fmla="val 12500"/>
            </a:avLst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4586" name="AutoShape 10"/>
          <p:cNvSpPr>
            <a:spLocks noChangeArrowheads="1"/>
          </p:cNvSpPr>
          <p:nvPr/>
        </p:nvSpPr>
        <p:spPr bwMode="auto">
          <a:xfrm>
            <a:off x="3327400" y="1320800"/>
            <a:ext cx="406400" cy="406400"/>
          </a:xfrm>
          <a:prstGeom prst="star4">
            <a:avLst>
              <a:gd name="adj" fmla="val 12500"/>
            </a:avLst>
          </a:prstGeom>
          <a:solidFill>
            <a:srgbClr val="6666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24587" name="Picture 11" descr="http://vnthuquan.net/diendan/upfiles/9566/D05D9BBACABA412497DD8ADAB7AC91D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7434" y="5308601"/>
            <a:ext cx="1951567" cy="1951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8" name="Picture 12" descr="http://vnthuquan.net/diendan/upfiles/9566/7312543C5D1D48968CC0384736741B95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1" y="5257801"/>
            <a:ext cx="1951567" cy="1951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953000" y="7854951"/>
            <a:ext cx="59045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Tiết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học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kết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thúc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17253816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ình nền Powerpoint đẹp nh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71439"/>
            <a:ext cx="15801978" cy="906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Phim Hoạt Hình Nhà Bình Dị Vật Liệu Vector Hình ảnh | Định dạng hình ảnh  PSD 610502324| vn.lovepik.com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56" l="0" r="100000">
                        <a14:foregroundMark x1="47111" y1="35556" x2="47111" y2="35556"/>
                        <a14:foregroundMark x1="52444" y1="33778" x2="52444" y2="33778"/>
                        <a14:foregroundMark x1="57333" y1="33778" x2="57333" y2="33778"/>
                        <a14:foregroundMark x1="72444" y1="44000" x2="72444" y2="44000"/>
                        <a14:foregroundMark x1="78222" y1="48444" x2="78222" y2="48444"/>
                        <a14:foregroundMark x1="32889" y1="74222" x2="32889" y2="74222"/>
                        <a14:foregroundMark x1="68444" y1="32889" x2="68444" y2="3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79" y="5779389"/>
            <a:ext cx="3520083" cy="354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ình ảnh Phim Hoạt Hình Vector Cây Xanh, Vectơ, Hoạt Hình, Cây Xanh Vector  và PNG với nền trong suốt để tải xuống miễn phí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9" b="100000" l="9375" r="892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4" y="102992"/>
            <a:ext cx="7063337" cy="8386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ình ảnh Mặt Trời Hoạt Hình Tinh Tế, Phim Hoạt Hình, Mặt Trời, Hoạt Hình  Vector và PNG với nền trong suốt để tải xuống miễn phí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5866" y="-426291"/>
            <a:ext cx="3363406" cy="281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The Boy Rolls A Wheelbarrow With Apples. Vector Illustration.. Royalty Free  Cliparts, Vectors, And Stock Illustration. Image 82986023.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59" b="93296" l="712" r="93238">
                        <a14:backgroundMark x1="40925" y1="17318" x2="40925" y2="17318"/>
                        <a14:backgroundMark x1="40925" y1="13408" x2="40925" y2="13408"/>
                        <a14:backgroundMark x1="40569" y1="11173" x2="40569" y2="11173"/>
                        <a14:backgroundMark x1="39502" y1="10056" x2="39502" y2="10056"/>
                        <a14:backgroundMark x1="36655" y1="13408" x2="36655" y2="13408"/>
                        <a14:backgroundMark x1="35943" y1="13408" x2="35943" y2="13408"/>
                        <a14:backgroundMark x1="34164" y1="16760" x2="34164" y2="16760"/>
                        <a14:backgroundMark x1="34875" y1="20112" x2="34875" y2="20112"/>
                        <a14:backgroundMark x1="35231" y1="22346" x2="38790" y2="24022"/>
                        <a14:backgroundMark x1="39502" y1="24022" x2="39502" y2="24022"/>
                        <a14:backgroundMark x1="41993" y1="23464" x2="41993" y2="23464"/>
                        <a14:backgroundMark x1="43060" y1="22346" x2="43060" y2="22346"/>
                        <a14:backgroundMark x1="45196" y1="20112" x2="45196" y2="20112"/>
                        <a14:backgroundMark x1="45552" y1="18994" x2="45552" y2="18994"/>
                        <a14:backgroundMark x1="46263" y1="12849" x2="46263" y2="12849"/>
                        <a14:backgroundMark x1="46263" y1="12849" x2="46263" y2="12849"/>
                        <a14:backgroundMark x1="45196" y1="8380" x2="45196" y2="8380"/>
                        <a14:backgroundMark x1="45196" y1="8380" x2="45196" y2="8380"/>
                        <a14:backgroundMark x1="40569" y1="11173" x2="40569" y2="11173"/>
                        <a14:backgroundMark x1="36655" y1="11173" x2="36655" y2="11173"/>
                        <a14:backgroundMark x1="35231" y1="11732" x2="35231" y2="11732"/>
                        <a14:backgroundMark x1="32740" y1="15084" x2="32740" y2="16760"/>
                        <a14:backgroundMark x1="32740" y1="16760" x2="32740" y2="16760"/>
                        <a14:backgroundMark x1="33096" y1="18994" x2="33096" y2="18994"/>
                        <a14:backgroundMark x1="34164" y1="20112" x2="35943" y2="20670"/>
                        <a14:backgroundMark x1="33808" y1="22346" x2="33808" y2="22346"/>
                        <a14:backgroundMark x1="35943" y1="24581" x2="37367" y2="24581"/>
                        <a14:backgroundMark x1="37722" y1="24581" x2="39858" y2="24581"/>
                        <a14:backgroundMark x1="40569" y1="24581" x2="40569" y2="24581"/>
                        <a14:backgroundMark x1="44128" y1="24022" x2="44128" y2="24022"/>
                        <a14:backgroundMark x1="45552" y1="24022" x2="45552" y2="240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204400" y="5400654"/>
            <a:ext cx="3797603" cy="2694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 descr="Ghim của Polly Dream trên Катя trong 2020 | Nghệ thuật viết chữ, Đang yêu,  Lì xì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2968" y="7682356"/>
            <a:ext cx="1417446" cy="123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06861" y="1694797"/>
            <a:ext cx="1400296" cy="180038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924892" y="2245402"/>
            <a:ext cx="1400296" cy="180038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897024" y="3621587"/>
            <a:ext cx="1400296" cy="180038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537854" y="869215"/>
            <a:ext cx="1400296" cy="180038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668849" y="3324748"/>
            <a:ext cx="1400296" cy="180038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38978" y="4163732"/>
            <a:ext cx="3486852" cy="1211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7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727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727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mít</a:t>
            </a:r>
            <a:endParaRPr lang="en-US" sz="7270" b="1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8978" y="2669596"/>
            <a:ext cx="4053781" cy="1211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7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con </a:t>
            </a:r>
            <a:r>
              <a:rPr lang="en-US" sz="727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vẹt</a:t>
            </a:r>
            <a:endParaRPr lang="en-US" sz="7270" b="1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38990" y="2666548"/>
            <a:ext cx="3042821" cy="1211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7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bồ</a:t>
            </a:r>
            <a:r>
              <a:rPr lang="en-US" sz="727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727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kết</a:t>
            </a:r>
            <a:endParaRPr lang="en-US" sz="7270" b="1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83227" y="4224938"/>
            <a:ext cx="2577950" cy="1211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7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ríu rít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71566" y="5740291"/>
            <a:ext cx="7620997" cy="2329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7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Tết</a:t>
            </a:r>
            <a:r>
              <a:rPr lang="en-US" sz="727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727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727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727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thật</a:t>
            </a:r>
            <a:r>
              <a:rPr lang="en-US" sz="727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727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gần</a:t>
            </a:r>
            <a:r>
              <a:rPr lang="en-US" sz="727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  <a:p>
            <a:r>
              <a:rPr lang="en-US" sz="727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Cái</a:t>
            </a:r>
            <a:r>
              <a:rPr lang="en-US" sz="727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727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rét</a:t>
            </a:r>
            <a:r>
              <a:rPr lang="en-US" sz="727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727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vẫn</a:t>
            </a:r>
            <a:r>
              <a:rPr lang="en-US" sz="727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727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đậm</a:t>
            </a:r>
            <a:r>
              <a:rPr lang="en-US" sz="727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853900" y="533861"/>
            <a:ext cx="7894174" cy="1155939"/>
          </a:xfrm>
          <a:prstGeom prst="rect">
            <a:avLst/>
          </a:prstGeom>
          <a:noFill/>
        </p:spPr>
        <p:txBody>
          <a:bodyPr wrap="none" lIns="184639" tIns="92320" rIns="184639" bIns="923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3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TRÒ CHƠI HÁI TÁO</a:t>
            </a:r>
          </a:p>
        </p:txBody>
      </p:sp>
    </p:spTree>
    <p:extLst>
      <p:ext uri="{BB962C8B-B14F-4D97-AF65-F5344CB8AC3E}">
        <p14:creationId xmlns:p14="http://schemas.microsoft.com/office/powerpoint/2010/main" val="407055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>
            <a:off x="6675120" y="1195968"/>
            <a:ext cx="219456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82" t="36447" r="15909" b="16415"/>
          <a:stretch/>
        </p:blipFill>
        <p:spPr>
          <a:xfrm>
            <a:off x="0" y="152400"/>
            <a:ext cx="15956280" cy="71121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" y="5715000"/>
            <a:ext cx="10591800" cy="160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 dirty="0"/>
          </a:p>
        </p:txBody>
      </p:sp>
      <p:sp>
        <p:nvSpPr>
          <p:cNvPr id="7" name="Rectangle 6"/>
          <p:cNvSpPr/>
          <p:nvPr/>
        </p:nvSpPr>
        <p:spPr>
          <a:xfrm>
            <a:off x="0" y="5704285"/>
            <a:ext cx="10744200" cy="176794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TextBox 15"/>
          <p:cNvSpPr txBox="1"/>
          <p:nvPr/>
        </p:nvSpPr>
        <p:spPr>
          <a:xfrm>
            <a:off x="381000" y="5796418"/>
            <a:ext cx="11430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5400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SG" sz="5400" dirty="0" err="1">
                <a:latin typeface="Arial-SGK-TV" pitchFamily="2" charset="0"/>
                <a:cs typeface="Arial-SGK-TV" pitchFamily="2" charset="0"/>
              </a:rPr>
              <a:t>Cầu</a:t>
            </a:r>
            <a:r>
              <a:rPr lang="en-SG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SG" sz="5400" dirty="0" err="1">
                <a:latin typeface="Arial-SGK-TV" pitchFamily="2" charset="0"/>
                <a:cs typeface="Arial-SGK-TV" pitchFamily="2" charset="0"/>
              </a:rPr>
              <a:t>thủ</a:t>
            </a:r>
            <a:r>
              <a:rPr lang="en-SG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SG" sz="5400" dirty="0" err="1">
                <a:latin typeface="Arial-SGK-TV" pitchFamily="2" charset="0"/>
                <a:cs typeface="Arial-SGK-TV" pitchFamily="2" charset="0"/>
              </a:rPr>
              <a:t>số</a:t>
            </a:r>
            <a:r>
              <a:rPr lang="en-SG" sz="5400" dirty="0">
                <a:latin typeface="Arial-SGK-TV" pitchFamily="2" charset="0"/>
                <a:cs typeface="Arial-SGK-TV" pitchFamily="2" charset="0"/>
              </a:rPr>
              <a:t> 7 </a:t>
            </a:r>
            <a:r>
              <a:rPr lang="en-SG" sz="5400" dirty="0" err="1">
                <a:latin typeface="Arial-SGK-TV" pitchFamily="2" charset="0"/>
                <a:cs typeface="Arial-SGK-TV" pitchFamily="2" charset="0"/>
              </a:rPr>
              <a:t>thu</a:t>
            </a:r>
            <a:r>
              <a:rPr lang="en-SG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SG" sz="5400" dirty="0" err="1">
                <a:latin typeface="Arial-SGK-TV" pitchFamily="2" charset="0"/>
                <a:cs typeface="Arial-SGK-TV" pitchFamily="2" charset="0"/>
              </a:rPr>
              <a:t>hút</a:t>
            </a:r>
            <a:r>
              <a:rPr lang="en-SG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SG" sz="5400" dirty="0" err="1">
                <a:latin typeface="Arial-SGK-TV" pitchFamily="2" charset="0"/>
                <a:cs typeface="Arial-SGK-TV" pitchFamily="2" charset="0"/>
              </a:rPr>
              <a:t>khán</a:t>
            </a:r>
            <a:r>
              <a:rPr lang="en-SG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SG" sz="5400" dirty="0" err="1">
                <a:latin typeface="Arial-SGK-TV" pitchFamily="2" charset="0"/>
                <a:cs typeface="Arial-SGK-TV" pitchFamily="2" charset="0"/>
              </a:rPr>
              <a:t>giả</a:t>
            </a:r>
            <a:r>
              <a:rPr lang="en-SG" sz="5400" dirty="0">
                <a:latin typeface="Arial-SGK-TV" pitchFamily="2" charset="0"/>
                <a:cs typeface="Arial-SGK-TV" pitchFamily="2" charset="0"/>
              </a:rPr>
              <a:t> </a:t>
            </a:r>
          </a:p>
          <a:p>
            <a:r>
              <a:rPr lang="en-SG" sz="5400" dirty="0" err="1">
                <a:latin typeface="Arial-SGK-TV" pitchFamily="2" charset="0"/>
                <a:cs typeface="Arial-SGK-TV" pitchFamily="2" charset="0"/>
              </a:rPr>
              <a:t>bằng</a:t>
            </a:r>
            <a:r>
              <a:rPr lang="en-SG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SG" sz="5400" dirty="0" err="1">
                <a:latin typeface="Arial-SGK-TV" pitchFamily="2" charset="0"/>
                <a:cs typeface="Arial-SGK-TV" pitchFamily="2" charset="0"/>
              </a:rPr>
              <a:t>một</a:t>
            </a:r>
            <a:r>
              <a:rPr lang="en-SG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SG" sz="5400" dirty="0" err="1">
                <a:latin typeface="Arial-SGK-TV" pitchFamily="2" charset="0"/>
                <a:cs typeface="Arial-SGK-TV" pitchFamily="2" charset="0"/>
              </a:rPr>
              <a:t>cú</a:t>
            </a:r>
            <a:r>
              <a:rPr lang="en-SG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SG" sz="5400" dirty="0" err="1">
                <a:latin typeface="Arial-SGK-TV" pitchFamily="2" charset="0"/>
                <a:cs typeface="Arial-SGK-TV" pitchFamily="2" charset="0"/>
              </a:rPr>
              <a:t>sút</a:t>
            </a:r>
            <a:r>
              <a:rPr lang="en-SG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SG" sz="5400" dirty="0" err="1">
                <a:latin typeface="Arial-SGK-TV" pitchFamily="2" charset="0"/>
                <a:cs typeface="Arial-SGK-TV" pitchFamily="2" charset="0"/>
              </a:rPr>
              <a:t>dứt</a:t>
            </a:r>
            <a:r>
              <a:rPr lang="en-SG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SG" sz="5400" dirty="0" err="1">
                <a:latin typeface="Arial-SGK-TV" pitchFamily="2" charset="0"/>
                <a:cs typeface="Arial-SGK-TV" pitchFamily="2" charset="0"/>
              </a:rPr>
              <a:t>điểm</a:t>
            </a:r>
            <a:r>
              <a:rPr lang="en-SG" sz="54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904766" y="5791282"/>
            <a:ext cx="129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ut</a:t>
            </a:r>
            <a:endParaRPr lang="en-SG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89231" y="6611815"/>
            <a:ext cx="129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ut</a:t>
            </a:r>
            <a:endParaRPr lang="en-SG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32168" y="6611703"/>
            <a:ext cx="129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ưt</a:t>
            </a:r>
            <a:endParaRPr lang="en-SG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/>
      <p:bldP spid="17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13657" y="1453141"/>
            <a:ext cx="48006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52: </a:t>
            </a:r>
            <a:r>
              <a:rPr lang="en-US" sz="5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ut</a:t>
            </a:r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ưt</a:t>
            </a:r>
            <a:endParaRPr lang="en-US" sz="5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" t="32642" r="87125" b="60937"/>
          <a:stretch/>
        </p:blipFill>
        <p:spPr bwMode="auto">
          <a:xfrm>
            <a:off x="304800" y="2217732"/>
            <a:ext cx="1945030" cy="864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867400" y="2362877"/>
            <a:ext cx="116570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ut</a:t>
            </a:r>
            <a:endParaRPr lang="en-US" sz="8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71198" y="2362200"/>
            <a:ext cx="11624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ưt</a:t>
            </a:r>
            <a:endParaRPr lang="en-US" sz="8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88387" y="2362200"/>
            <a:ext cx="53893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595670" y="2364191"/>
            <a:ext cx="5389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514088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13657" y="1453141"/>
            <a:ext cx="48006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52: </a:t>
            </a:r>
            <a:r>
              <a:rPr lang="en-US" sz="5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ut</a:t>
            </a:r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ưt</a:t>
            </a:r>
            <a:endParaRPr lang="en-US" sz="5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67400" y="2362877"/>
            <a:ext cx="116570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ut</a:t>
            </a:r>
            <a:endParaRPr lang="en-US" sz="8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71198" y="2362200"/>
            <a:ext cx="138211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uc</a:t>
            </a:r>
            <a:endParaRPr lang="en-US" sz="8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" t="32642" r="87125" b="60937"/>
          <a:stretch/>
        </p:blipFill>
        <p:spPr bwMode="auto">
          <a:xfrm>
            <a:off x="304800" y="2217732"/>
            <a:ext cx="1945030" cy="864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6488387" y="2362200"/>
            <a:ext cx="53893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</a:t>
            </a:r>
          </a:p>
        </p:txBody>
      </p:sp>
      <p:sp>
        <p:nvSpPr>
          <p:cNvPr id="9" name="Rectangle 8"/>
          <p:cNvSpPr/>
          <p:nvPr/>
        </p:nvSpPr>
        <p:spPr>
          <a:xfrm>
            <a:off x="9595670" y="2352468"/>
            <a:ext cx="75533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05535" y="4267200"/>
            <a:ext cx="11624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ưt</a:t>
            </a:r>
            <a:endParaRPr lang="en-US" sz="8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526522" y="4266523"/>
            <a:ext cx="53893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048553" y="4254800"/>
            <a:ext cx="137890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ưc</a:t>
            </a:r>
            <a:endParaRPr lang="en-US" sz="8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669540" y="4254123"/>
            <a:ext cx="75533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91857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2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5413657" y="1453141"/>
            <a:ext cx="48006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52: </a:t>
            </a:r>
            <a:r>
              <a:rPr lang="en-US" sz="5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ut</a:t>
            </a:r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ưt</a:t>
            </a:r>
            <a:endParaRPr lang="en-US" sz="5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867400" y="2362877"/>
            <a:ext cx="116570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ut</a:t>
            </a:r>
            <a:endParaRPr lang="en-US" sz="8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971198" y="2362200"/>
            <a:ext cx="11624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ưt</a:t>
            </a:r>
            <a:endParaRPr lang="en-US" sz="8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" t="32642" r="87125" b="60937"/>
          <a:stretch/>
        </p:blipFill>
        <p:spPr bwMode="auto">
          <a:xfrm>
            <a:off x="304800" y="2217732"/>
            <a:ext cx="1945030" cy="864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488387" y="2362200"/>
            <a:ext cx="53893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595670" y="2364191"/>
            <a:ext cx="53893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</a:t>
            </a: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6881357"/>
              </p:ext>
            </p:extLst>
          </p:nvPr>
        </p:nvGraphicFramePr>
        <p:xfrm>
          <a:off x="6324600" y="3637372"/>
          <a:ext cx="3733800" cy="2112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6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6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5637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CE6B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CE6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6374"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CE6B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66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7558974" y="4679699"/>
            <a:ext cx="13468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latin typeface="Arial-SGK-TV" pitchFamily="2" charset="0"/>
                <a:cs typeface="Arial-SGK-TV" pitchFamily="2" charset="0"/>
              </a:rPr>
              <a:t>s</a:t>
            </a:r>
            <a:r>
              <a:rPr lang="en-US" sz="6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út</a:t>
            </a:r>
            <a:endParaRPr lang="en-US" sz="6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42501" y="3602202"/>
            <a:ext cx="612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Arial-SGK-TV" pitchFamily="2" charset="0"/>
                <a:cs typeface="Arial-SGK-TV" pitchFamily="2" charset="0"/>
              </a:rPr>
              <a:t>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610600" y="3581400"/>
            <a:ext cx="9188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ut</a:t>
            </a:r>
            <a:endParaRPr lang="en-US" sz="6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83478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5413657" y="1453141"/>
            <a:ext cx="48006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52: </a:t>
            </a:r>
            <a:r>
              <a:rPr lang="en-US" sz="5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ut</a:t>
            </a:r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ưt</a:t>
            </a:r>
            <a:endParaRPr lang="en-US" sz="5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867400" y="2362877"/>
            <a:ext cx="116570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ut</a:t>
            </a:r>
            <a:endParaRPr lang="en-US" sz="8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971198" y="2362200"/>
            <a:ext cx="11624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ưt</a:t>
            </a:r>
            <a:endParaRPr lang="en-US" sz="8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" t="32642" r="87125" b="60937"/>
          <a:stretch/>
        </p:blipFill>
        <p:spPr bwMode="auto">
          <a:xfrm>
            <a:off x="304800" y="2217732"/>
            <a:ext cx="1945030" cy="864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488387" y="2362200"/>
            <a:ext cx="53893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583478" y="2364191"/>
            <a:ext cx="53893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</a:t>
            </a:r>
          </a:p>
        </p:txBody>
      </p: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6324600" y="3637372"/>
          <a:ext cx="3733800" cy="2112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6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6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5637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CE6B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CE6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6374"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CE6B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66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7558974" y="4679699"/>
            <a:ext cx="13468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latin typeface="Arial-SGK-TV" pitchFamily="2" charset="0"/>
                <a:cs typeface="Arial-SGK-TV" pitchFamily="2" charset="0"/>
              </a:rPr>
              <a:t>s</a:t>
            </a:r>
            <a:r>
              <a:rPr lang="en-US" sz="6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út</a:t>
            </a:r>
            <a:endParaRPr lang="en-US" sz="6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42501" y="3602202"/>
            <a:ext cx="612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Arial-SGK-TV" pitchFamily="2" charset="0"/>
                <a:cs typeface="Arial-SGK-TV" pitchFamily="2" charset="0"/>
              </a:rPr>
              <a:t>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610600" y="3581400"/>
            <a:ext cx="9188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ut</a:t>
            </a:r>
            <a:endParaRPr lang="en-US" sz="6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35571" y="5644904"/>
            <a:ext cx="151195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bụt</a:t>
            </a:r>
            <a:endParaRPr lang="en-US" sz="66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52189" y="5654179"/>
            <a:ext cx="151195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hụt</a:t>
            </a:r>
            <a:endParaRPr lang="en-US" sz="66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24400" y="5654179"/>
            <a:ext cx="122982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lụt</a:t>
            </a:r>
            <a:endParaRPr lang="en-US" sz="66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48400" y="5660192"/>
            <a:ext cx="14654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sụt</a:t>
            </a:r>
            <a:endParaRPr lang="en-US" sz="66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001000" y="5691552"/>
            <a:ext cx="152477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dứt</a:t>
            </a:r>
            <a:endParaRPr lang="en-US" sz="66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829800" y="5686480"/>
            <a:ext cx="175881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mứt</a:t>
            </a:r>
            <a:endParaRPr lang="en-US" sz="66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963400" y="5686480"/>
            <a:ext cx="152477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nứt</a:t>
            </a:r>
            <a:endParaRPr lang="en-US" sz="66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868400" y="5695362"/>
            <a:ext cx="147829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sứt</a:t>
            </a:r>
            <a:endParaRPr lang="en-US" sz="66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660625" y="5641987"/>
            <a:ext cx="99418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ut</a:t>
            </a:r>
            <a:endParaRPr lang="en-US" sz="6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458788" y="5660192"/>
            <a:ext cx="109360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ut</a:t>
            </a:r>
            <a:endParaRPr lang="en-US" sz="6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718469" y="5660192"/>
            <a:ext cx="99418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ut</a:t>
            </a:r>
            <a:endParaRPr lang="en-US" sz="6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949417" y="5660192"/>
            <a:ext cx="99418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ut</a:t>
            </a:r>
            <a:endParaRPr lang="en-US" sz="6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521831" y="5697567"/>
            <a:ext cx="99097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ưt</a:t>
            </a:r>
            <a:endParaRPr lang="en-US" sz="6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591423" y="5692496"/>
            <a:ext cx="99097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ưt</a:t>
            </a:r>
            <a:endParaRPr lang="en-US" sz="6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2484231" y="5695759"/>
            <a:ext cx="99097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ưt</a:t>
            </a:r>
            <a:endParaRPr lang="en-US" sz="6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4349048" y="5691552"/>
            <a:ext cx="99097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ưt</a:t>
            </a:r>
            <a:endParaRPr lang="en-US" sz="6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70565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22" grpId="0"/>
      <p:bldP spid="23" grpId="0"/>
      <p:bldP spid="24" grpId="0"/>
      <p:bldP spid="26" grpId="0"/>
      <p:bldP spid="27" grpId="0"/>
      <p:bldP spid="28" grpId="0"/>
      <p:bldP spid="29" grpId="0"/>
      <p:bldP spid="33" grpId="0"/>
      <p:bldP spid="34" grpId="0"/>
      <p:bldP spid="36" grpId="0"/>
      <p:bldP spid="37" grpId="0"/>
      <p:bldP spid="38" grpId="0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13657" y="1453141"/>
            <a:ext cx="48006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52: </a:t>
            </a:r>
            <a:r>
              <a:rPr lang="en-US" sz="5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ut</a:t>
            </a:r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ưt</a:t>
            </a:r>
            <a:endParaRPr lang="en-US" sz="5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62600" y="4572000"/>
            <a:ext cx="116570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ut</a:t>
            </a:r>
            <a:endParaRPr lang="en-US" sz="8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67468" y="4575048"/>
            <a:ext cx="11624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ưt</a:t>
            </a:r>
            <a:endParaRPr lang="en-US" sz="8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1668" y="3024784"/>
            <a:ext cx="8305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SG" sz="60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60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SG" sz="60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60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SG" sz="60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60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SG" sz="60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55199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13657" y="1453141"/>
            <a:ext cx="48006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52: </a:t>
            </a:r>
            <a:r>
              <a:rPr lang="en-US" sz="5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ut</a:t>
            </a:r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ưt</a:t>
            </a:r>
            <a:endParaRPr lang="en-US" sz="5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8" name="Picture 1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3" t="6452" r="77515" b="35484"/>
          <a:stretch/>
        </p:blipFill>
        <p:spPr bwMode="auto">
          <a:xfrm>
            <a:off x="1981200" y="2814343"/>
            <a:ext cx="3176030" cy="2641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249784" y="5893600"/>
            <a:ext cx="297228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bút</a:t>
            </a:r>
            <a:r>
              <a:rPr lang="en-US" sz="66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chì</a:t>
            </a:r>
            <a:endParaRPr lang="en-US" sz="66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51809" y="5893600"/>
            <a:ext cx="99418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ut</a:t>
            </a:r>
            <a:endParaRPr lang="en-US" sz="6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4" t="6452" r="39412" b="42250"/>
          <a:stretch/>
        </p:blipFill>
        <p:spPr bwMode="auto">
          <a:xfrm>
            <a:off x="5803392" y="2564745"/>
            <a:ext cx="3686619" cy="3140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461116" y="5893600"/>
            <a:ext cx="349326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mứt</a:t>
            </a:r>
            <a:r>
              <a:rPr lang="en-US" sz="66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dừa</a:t>
            </a:r>
            <a:endParaRPr lang="en-US" sz="66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11191" y="5893600"/>
            <a:ext cx="99097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ưt</a:t>
            </a:r>
            <a:endParaRPr lang="en-US" sz="6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15" t="4675" r="3889" b="37261"/>
          <a:stretch/>
        </p:blipFill>
        <p:spPr bwMode="auto">
          <a:xfrm>
            <a:off x="10480296" y="2376472"/>
            <a:ext cx="3919190" cy="351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" t="32642" r="87125" b="60937"/>
          <a:stretch/>
        </p:blipFill>
        <p:spPr bwMode="auto">
          <a:xfrm>
            <a:off x="630740" y="2054082"/>
            <a:ext cx="1945030" cy="864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1168500" y="5887504"/>
            <a:ext cx="27494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nứt</a:t>
            </a:r>
            <a:r>
              <a:rPr lang="en-US" sz="66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nẻ</a:t>
            </a:r>
            <a:endParaRPr lang="en-US" sz="66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694799" y="5887504"/>
            <a:ext cx="99097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ưt</a:t>
            </a:r>
            <a:endParaRPr lang="en-US" sz="6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1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  <p:bldP spid="15" grpId="0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11392</TotalTime>
  <Words>239</Words>
  <Application>Microsoft Office PowerPoint</Application>
  <PresentationFormat>Custom</PresentationFormat>
  <Paragraphs>113</Paragraphs>
  <Slides>18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Arial-SGK-TV</vt:lpstr>
      <vt:lpstr>Calibri</vt:lpstr>
      <vt:lpstr>HP001 5 hàng</vt:lpstr>
      <vt:lpstr>Times New Roman</vt:lpstr>
      <vt:lpstr>UTM Avo</vt:lpstr>
      <vt:lpstr>VNI-Avo</vt:lpstr>
      <vt:lpstr>Wingdings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LUONG VINH LONG - TT Bo Ha - Yen The - BG</dc:creator>
  <cp:lastModifiedBy>Administrator</cp:lastModifiedBy>
  <cp:revision>1009</cp:revision>
  <dcterms:created xsi:type="dcterms:W3CDTF">2008-09-09T22:52:10Z</dcterms:created>
  <dcterms:modified xsi:type="dcterms:W3CDTF">2024-11-22T05:18:17Z</dcterms:modified>
</cp:coreProperties>
</file>