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375" r:id="rId6"/>
    <p:sldId id="336" r:id="rId7"/>
    <p:sldId id="370" r:id="rId8"/>
    <p:sldId id="371" r:id="rId9"/>
    <p:sldId id="376" r:id="rId10"/>
    <p:sldId id="262" r:id="rId11"/>
    <p:sldId id="263" r:id="rId12"/>
    <p:sldId id="282" r:id="rId13"/>
    <p:sldId id="283" r:id="rId14"/>
    <p:sldId id="284" r:id="rId15"/>
    <p:sldId id="264" r:id="rId16"/>
    <p:sldId id="372" r:id="rId17"/>
    <p:sldId id="355" r:id="rId18"/>
    <p:sldId id="267" r:id="rId19"/>
    <p:sldId id="357" r:id="rId20"/>
    <p:sldId id="350" r:id="rId21"/>
    <p:sldId id="356" r:id="rId22"/>
    <p:sldId id="320" r:id="rId23"/>
    <p:sldId id="382" r:id="rId24"/>
    <p:sldId id="308" r:id="rId25"/>
    <p:sldId id="342" r:id="rId26"/>
    <p:sldId id="383" r:id="rId27"/>
    <p:sldId id="294" r:id="rId28"/>
    <p:sldId id="384" r:id="rId29"/>
    <p:sldId id="377" r:id="rId30"/>
    <p:sldId id="268" r:id="rId31"/>
    <p:sldId id="385" r:id="rId32"/>
    <p:sldId id="279" r:id="rId33"/>
    <p:sldId id="367" r:id="rId34"/>
    <p:sldId id="286" r:id="rId35"/>
    <p:sldId id="359" r:id="rId36"/>
    <p:sldId id="386" r:id="rId37"/>
    <p:sldId id="387" r:id="rId38"/>
    <p:sldId id="314" r:id="rId39"/>
    <p:sldId id="272" r:id="rId40"/>
    <p:sldId id="338" r:id="rId41"/>
    <p:sldId id="339" r:id="rId42"/>
    <p:sldId id="326" r:id="rId43"/>
    <p:sldId id="274" r:id="rId44"/>
    <p:sldId id="275" r:id="rId45"/>
    <p:sldId id="388" r:id="rId46"/>
    <p:sldId id="277" r:id="rId4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0214" autoAdjust="0"/>
  </p:normalViewPr>
  <p:slideViewPr>
    <p:cSldViewPr>
      <p:cViewPr varScale="1">
        <p:scale>
          <a:sx n="63" d="100"/>
          <a:sy n="63" d="100"/>
        </p:scale>
        <p:origin x="912" y="6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12/4/2024</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11</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12/4/2024</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4.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791272" y="393173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chanh</a:t>
            </a:r>
          </a:p>
        </p:txBody>
      </p:sp>
      <p:sp>
        <p:nvSpPr>
          <p:cNvPr id="19" name="Title 1"/>
          <p:cNvSpPr txBox="1">
            <a:spLocks/>
          </p:cNvSpPr>
          <p:nvPr/>
        </p:nvSpPr>
        <p:spPr>
          <a:xfrm>
            <a:off x="4706572" y="39532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mảnh</a:t>
            </a:r>
          </a:p>
        </p:txBody>
      </p:sp>
      <p:sp>
        <p:nvSpPr>
          <p:cNvPr id="20"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cạnh</a:t>
            </a:r>
          </a:p>
        </p:txBody>
      </p:sp>
      <p:sp>
        <p:nvSpPr>
          <p:cNvPr id="21"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kênh</a:t>
            </a:r>
          </a:p>
        </p:txBody>
      </p:sp>
      <p:sp>
        <p:nvSpPr>
          <p:cNvPr id="22" name="Title 1"/>
          <p:cNvSpPr txBox="1">
            <a:spLocks/>
          </p:cNvSpPr>
          <p:nvPr/>
        </p:nvSpPr>
        <p:spPr>
          <a:xfrm>
            <a:off x="4706572" y="4943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ghềnh</a:t>
            </a:r>
          </a:p>
        </p:txBody>
      </p:sp>
      <p:sp>
        <p:nvSpPr>
          <p:cNvPr id="23"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lệnh</a:t>
            </a:r>
          </a:p>
        </p:txBody>
      </p:sp>
      <p:sp>
        <p:nvSpPr>
          <p:cNvPr id="24" name="Title 1"/>
          <p:cNvSpPr txBox="1">
            <a:spLocks/>
          </p:cNvSpPr>
          <p:nvPr/>
        </p:nvSpPr>
        <p:spPr>
          <a:xfrm>
            <a:off x="1908063"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kính</a:t>
            </a:r>
          </a:p>
        </p:txBody>
      </p:sp>
      <p:sp>
        <p:nvSpPr>
          <p:cNvPr id="28" name="Title 1"/>
          <p:cNvSpPr txBox="1">
            <a:spLocks/>
          </p:cNvSpPr>
          <p:nvPr/>
        </p:nvSpPr>
        <p:spPr>
          <a:xfrm>
            <a:off x="4861719"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chỉnh</a:t>
            </a:r>
          </a:p>
        </p:txBody>
      </p:sp>
      <p:sp>
        <p:nvSpPr>
          <p:cNvPr id="29" name="Title 1"/>
          <p:cNvSpPr txBox="1">
            <a:spLocks/>
          </p:cNvSpPr>
          <p:nvPr/>
        </p:nvSpPr>
        <p:spPr>
          <a:xfrm>
            <a:off x="7898004"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thịnh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64" y="152400"/>
            <a:ext cx="6545605" cy="41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quả chanh</a:t>
            </a:r>
          </a:p>
        </p:txBody>
      </p:sp>
      <p:sp>
        <p:nvSpPr>
          <p:cNvPr id="7" name="Title 1"/>
          <p:cNvSpPr txBox="1">
            <a:spLocks/>
          </p:cNvSpPr>
          <p:nvPr/>
        </p:nvSpPr>
        <p:spPr>
          <a:xfrm>
            <a:off x="6524335" y="5127724"/>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anh</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bờ kênh</a:t>
            </a:r>
          </a:p>
        </p:txBody>
      </p:sp>
      <p:sp>
        <p:nvSpPr>
          <p:cNvPr id="6" name="Title 1"/>
          <p:cNvSpPr txBox="1">
            <a:spLocks/>
          </p:cNvSpPr>
          <p:nvPr/>
        </p:nvSpPr>
        <p:spPr>
          <a:xfrm>
            <a:off x="5695014" y="5439504"/>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ênh</a:t>
            </a:r>
          </a:p>
        </p:txBody>
      </p:sp>
      <p:pic>
        <p:nvPicPr>
          <p:cNvPr id="5"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kính râm</a:t>
            </a:r>
          </a:p>
        </p:txBody>
      </p:sp>
      <p:grpSp>
        <p:nvGrpSpPr>
          <p:cNvPr id="5" name="Group 4"/>
          <p:cNvGrpSpPr/>
          <p:nvPr/>
        </p:nvGrpSpPr>
        <p:grpSpPr>
          <a:xfrm>
            <a:off x="3143795" y="5441430"/>
            <a:ext cx="2753606" cy="1869933"/>
            <a:chOff x="1439739" y="4911037"/>
            <a:chExt cx="2753606" cy="1869933"/>
          </a:xfrm>
        </p:grpSpPr>
        <p:sp>
          <p:nvSpPr>
            <p:cNvPr id="6" name="Title 1"/>
            <p:cNvSpPr txBox="1">
              <a:spLocks/>
            </p:cNvSpPr>
            <p:nvPr/>
          </p:nvSpPr>
          <p:spPr>
            <a:xfrm>
              <a:off x="2597952" y="491103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nh</a:t>
              </a: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1439739" y="5071195"/>
              <a:ext cx="2363357" cy="17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8" name="Picture 2" descr="Mua Kính râm nam GM250 full hộ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01"/>
          <a:stretch/>
        </p:blipFill>
        <p:spPr bwMode="auto">
          <a:xfrm>
            <a:off x="3404773" y="331931"/>
            <a:ext cx="5016459" cy="454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8886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bờ kênh</a:t>
            </a: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chanh</a:t>
            </a: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kính râm</a:t>
            </a:r>
          </a:p>
        </p:txBody>
      </p:sp>
      <p:pic>
        <p:nvPicPr>
          <p:cNvPr id="9" name="Picture 2" descr="Mua Kính râm nam GM250 full hộ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01"/>
          <a:stretch/>
        </p:blipFill>
        <p:spPr bwMode="auto">
          <a:xfrm>
            <a:off x="8485906" y="1447800"/>
            <a:ext cx="3114826" cy="2822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hung cảnh đồng quê ở Quảng Ngãi - VnExpress Du lị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1377" y="1472166"/>
            <a:ext cx="3860702" cy="27732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anh Tươi 5 Quả Loại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83" y="1472166"/>
            <a:ext cx="2740161" cy="2740161"/>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4139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bờ kênh</a:t>
            </a: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chanh</a:t>
            </a:r>
          </a:p>
        </p:txBody>
      </p:sp>
      <p:sp>
        <p:nvSpPr>
          <p:cNvPr id="21"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kính râm</a:t>
            </a:r>
          </a:p>
        </p:txBody>
      </p:sp>
      <p:sp>
        <p:nvSpPr>
          <p:cNvPr id="6" name="Title 1"/>
          <p:cNvSpPr txBox="1">
            <a:spLocks/>
          </p:cNvSpPr>
          <p:nvPr/>
        </p:nvSpPr>
        <p:spPr>
          <a:xfrm>
            <a:off x="1908063" y="33221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chanh</a:t>
            </a:r>
          </a:p>
        </p:txBody>
      </p:sp>
      <p:sp>
        <p:nvSpPr>
          <p:cNvPr id="7" name="Title 1"/>
          <p:cNvSpPr txBox="1">
            <a:spLocks/>
          </p:cNvSpPr>
          <p:nvPr/>
        </p:nvSpPr>
        <p:spPr>
          <a:xfrm>
            <a:off x="4823363" y="3343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mảnh</a:t>
            </a:r>
          </a:p>
        </p:txBody>
      </p:sp>
      <p:sp>
        <p:nvSpPr>
          <p:cNvPr id="8" name="Title 1"/>
          <p:cNvSpPr txBox="1">
            <a:spLocks/>
          </p:cNvSpPr>
          <p:nvPr/>
        </p:nvSpPr>
        <p:spPr>
          <a:xfrm>
            <a:off x="8004177" y="333989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cạnh</a:t>
            </a:r>
          </a:p>
        </p:txBody>
      </p:sp>
      <p:sp>
        <p:nvSpPr>
          <p:cNvPr id="9" name="Title 1"/>
          <p:cNvSpPr txBox="1">
            <a:spLocks/>
          </p:cNvSpPr>
          <p:nvPr/>
        </p:nvSpPr>
        <p:spPr>
          <a:xfrm>
            <a:off x="2014236" y="420530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kênh</a:t>
            </a:r>
          </a:p>
        </p:txBody>
      </p:sp>
      <p:sp>
        <p:nvSpPr>
          <p:cNvPr id="10" name="Title 1"/>
          <p:cNvSpPr txBox="1">
            <a:spLocks/>
          </p:cNvSpPr>
          <p:nvPr/>
        </p:nvSpPr>
        <p:spPr>
          <a:xfrm>
            <a:off x="4823363" y="422681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ghềnh</a:t>
            </a:r>
          </a:p>
        </p:txBody>
      </p:sp>
      <p:sp>
        <p:nvSpPr>
          <p:cNvPr id="11" name="Title 1"/>
          <p:cNvSpPr txBox="1">
            <a:spLocks/>
          </p:cNvSpPr>
          <p:nvPr/>
        </p:nvSpPr>
        <p:spPr>
          <a:xfrm>
            <a:off x="8004177" y="422306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lệnh</a:t>
            </a:r>
          </a:p>
        </p:txBody>
      </p:sp>
      <p:sp>
        <p:nvSpPr>
          <p:cNvPr id="12" name="Title 1"/>
          <p:cNvSpPr txBox="1">
            <a:spLocks/>
          </p:cNvSpPr>
          <p:nvPr/>
        </p:nvSpPr>
        <p:spPr>
          <a:xfrm>
            <a:off x="2014236"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kính</a:t>
            </a:r>
          </a:p>
        </p:txBody>
      </p:sp>
      <p:sp>
        <p:nvSpPr>
          <p:cNvPr id="13" name="Title 1"/>
          <p:cNvSpPr txBox="1">
            <a:spLocks/>
          </p:cNvSpPr>
          <p:nvPr/>
        </p:nvSpPr>
        <p:spPr>
          <a:xfrm>
            <a:off x="4958241" y="5096242"/>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chỉnh</a:t>
            </a:r>
          </a:p>
        </p:txBody>
      </p:sp>
      <p:sp>
        <p:nvSpPr>
          <p:cNvPr id="14" name="Title 1"/>
          <p:cNvSpPr txBox="1">
            <a:spLocks/>
          </p:cNvSpPr>
          <p:nvPr/>
        </p:nvSpPr>
        <p:spPr>
          <a:xfrm>
            <a:off x="8004177"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thịnh</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746" y="-69954"/>
            <a:ext cx="5950550" cy="380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anh</a:t>
            </a:r>
            <a:r>
              <a:rPr lang="el-GR" sz="28600">
                <a:solidFill>
                  <a:srgbClr val="FF0000"/>
                </a:solidFill>
                <a:latin typeface="HP001 4 hàng"/>
              </a:rPr>
              <a:t>  </a:t>
            </a:r>
            <a:r>
              <a:rPr lang="en-US" sz="28600">
                <a:solidFill>
                  <a:srgbClr val="FF0000"/>
                </a:solidFill>
                <a:latin typeface="HP001 4 hàng"/>
              </a:rPr>
              <a:t> </a:t>
            </a:r>
            <a:r>
              <a:rPr lang="el-GR"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anh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A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78599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ênh</a:t>
            </a:r>
            <a:endParaRPr lang="en-US" sz="28600">
              <a:solidFill>
                <a:srgbClr val="FF0000"/>
              </a:solidFill>
              <a:latin typeface="HP001 4 hàng" pitchFamily="34" charset="0"/>
            </a:endParaRPr>
          </a:p>
        </p:txBody>
      </p:sp>
      <p:sp>
        <p:nvSpPr>
          <p:cNvPr id="8" name="TextBox 7"/>
          <p:cNvSpPr txBox="1"/>
          <p:nvPr/>
        </p:nvSpPr>
        <p:spPr>
          <a:xfrm>
            <a:off x="8130969"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ênh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81302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pitchFamily="34" charset="0"/>
                <a:ea typeface="Arial-Rounded" pitchFamily="34" charset="0"/>
                <a:cs typeface="Arial-Rounded" pitchFamily="34" charset="0"/>
              </a:rPr>
              <a:t>búp sen</a:t>
            </a:r>
          </a:p>
        </p:txBody>
      </p:sp>
      <p:sp>
        <p:nvSpPr>
          <p:cNvPr id="20" name="Title 1"/>
          <p:cNvSpPr txBox="1">
            <a:spLocks/>
          </p:cNvSpPr>
          <p:nvPr/>
        </p:nvSpPr>
        <p:spPr>
          <a:xfrm>
            <a:off x="44726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pitchFamily="34" charset="0"/>
                <a:ea typeface="Arial-Rounded" pitchFamily="34" charset="0"/>
                <a:cs typeface="Arial-Rounded" pitchFamily="34" charset="0"/>
              </a:rPr>
              <a:t>bìm bịp</a:t>
            </a:r>
          </a:p>
        </p:txBody>
      </p:sp>
      <p:sp>
        <p:nvSpPr>
          <p:cNvPr id="19" name="Title 1"/>
          <p:cNvSpPr txBox="1">
            <a:spLocks/>
          </p:cNvSpPr>
          <p:nvPr/>
        </p:nvSpPr>
        <p:spPr>
          <a:xfrm>
            <a:off x="1284003" y="3477632"/>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pitchFamily="34" charset="0"/>
                <a:ea typeface="Arial-Rounded" pitchFamily="34" charset="0"/>
                <a:cs typeface="Arial-Rounded" pitchFamily="34" charset="0"/>
              </a:rPr>
              <a:t>kẹp </a:t>
            </a:r>
          </a:p>
          <a:p>
            <a:pPr algn="ctr"/>
            <a:r>
              <a:rPr lang="en-US" sz="8800">
                <a:solidFill>
                  <a:srgbClr val="00B050"/>
                </a:solidFill>
                <a:latin typeface="Arial-Rounded" pitchFamily="34" charset="0"/>
                <a:ea typeface="Arial-Rounded" pitchFamily="34" charset="0"/>
                <a:cs typeface="Arial-Rounded" pitchFamily="34" charset="0"/>
              </a:rPr>
              <a:t>kịp</a:t>
            </a: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333"/>
          <a:stretch/>
        </p:blipFill>
        <p:spPr>
          <a:xfrm>
            <a:off x="4774510" y="2144767"/>
            <a:ext cx="2759995" cy="386083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187"/>
          <a:stretch/>
        </p:blipFill>
        <p:spPr>
          <a:xfrm>
            <a:off x="8432110" y="2141656"/>
            <a:ext cx="2759995" cy="386706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667"/>
          <a:stretch/>
        </p:blipFill>
        <p:spPr>
          <a:xfrm>
            <a:off x="983139" y="2130573"/>
            <a:ext cx="2759995" cy="3889227"/>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Ê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5979"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Ł</a:t>
            </a:r>
            <a:r>
              <a:rPr lang="el-GR" sz="28600">
                <a:solidFill>
                  <a:srgbClr val="FF0000"/>
                </a:solidFill>
                <a:latin typeface="HP001 4 hàng"/>
              </a:rPr>
              <a:t>ζ  </a:t>
            </a:r>
            <a:r>
              <a:rPr lang="en-US" sz="28600">
                <a:solidFill>
                  <a:srgbClr val="FF0000"/>
                </a:solidFill>
                <a:latin typeface="HP001 4 hàng"/>
              </a:rPr>
              <a:t>  </a:t>
            </a:r>
            <a:r>
              <a:rPr lang="el-GR"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Ł</a:t>
            </a:r>
            <a:r>
              <a:rPr lang="el-GR" sz="14000">
                <a:solidFill>
                  <a:srgbClr val="FF0000"/>
                </a:solidFill>
                <a:latin typeface="HP001 4 hàng"/>
              </a:rPr>
              <a:t>ζ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I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115007"/>
            <a:ext cx="12040393" cy="4508818"/>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96" y="14211"/>
            <a:ext cx="2239303" cy="141515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724429" y="1183168"/>
            <a:ext cx="10626225" cy="4539506"/>
          </a:xfrm>
          <a:prstGeom prst="rect">
            <a:avLst/>
          </a:prstGeom>
          <a:noFill/>
        </p:spPr>
        <p:txBody>
          <a:bodyPr wrap="square" lIns="121725" tIns="60862" rIns="121725" bIns="60862" rtlCol="0">
            <a:spAutoFit/>
          </a:bodyPr>
          <a:lstStyle/>
          <a:p>
            <a:r>
              <a:rPr lang="en-US" sz="28700">
                <a:solidFill>
                  <a:srgbClr val="FF0000"/>
                </a:solidFill>
                <a:latin typeface="HP001 4 hàng" pitchFamily="34" charset="0"/>
              </a:rPr>
              <a:t>chanh</a:t>
            </a: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8" name="TextBox 7"/>
          <p:cNvSpPr txBox="1"/>
          <p:nvPr/>
        </p:nvSpPr>
        <p:spPr>
          <a:xfrm>
            <a:off x="3002709" y="2545080"/>
            <a:ext cx="5417550" cy="2323515"/>
          </a:xfrm>
          <a:prstGeom prst="rect">
            <a:avLst/>
          </a:prstGeom>
          <a:noFill/>
        </p:spPr>
        <p:txBody>
          <a:bodyPr wrap="square" lIns="121725" tIns="60862" rIns="121725" bIns="60862" rtlCol="0">
            <a:spAutoFit/>
          </a:bodyPr>
          <a:lstStyle/>
          <a:p>
            <a:r>
              <a:rPr lang="en-US" sz="14300">
                <a:solidFill>
                  <a:srgbClr val="FF0000"/>
                </a:solidFill>
                <a:latin typeface="HP001 4 hàng" pitchFamily="34" charset="0"/>
              </a:rPr>
              <a:t>chanh</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800100" y="1689844"/>
            <a:ext cx="12138819" cy="4539506"/>
          </a:xfrm>
          <a:prstGeom prst="rect">
            <a:avLst/>
          </a:prstGeom>
          <a:noFill/>
        </p:spPr>
        <p:txBody>
          <a:bodyPr wrap="square" lIns="121725" tIns="60862" rIns="121725" bIns="60862" rtlCol="0">
            <a:spAutoFit/>
          </a:bodyPr>
          <a:lstStyle/>
          <a:p>
            <a:pPr algn="ctr"/>
            <a:r>
              <a:rPr lang="el-GR" sz="28700">
                <a:solidFill>
                  <a:srgbClr val="FF0000"/>
                </a:solidFill>
                <a:latin typeface="HP001 4H"/>
                <a:ea typeface="HP001 4H"/>
              </a:rPr>
              <a:t>Γ</a:t>
            </a:r>
            <a:r>
              <a:rPr lang="en-US" sz="28700">
                <a:solidFill>
                  <a:srgbClr val="FF0000"/>
                </a:solidFill>
                <a:latin typeface="HP001 4H"/>
                <a:ea typeface="HP001 4H"/>
              </a:rPr>
              <a:t>ê</a:t>
            </a:r>
            <a:r>
              <a:rPr lang="en-US" sz="28700">
                <a:solidFill>
                  <a:srgbClr val="FF0000"/>
                </a:solidFill>
                <a:latin typeface="HP001 4 hàng" pitchFamily="34" charset="0"/>
              </a:rPr>
              <a:t>nh</a:t>
            </a: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5369590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8" name="TextBox 7"/>
          <p:cNvSpPr txBox="1"/>
          <p:nvPr/>
        </p:nvSpPr>
        <p:spPr>
          <a:xfrm>
            <a:off x="2934129" y="2545080"/>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H"/>
                <a:ea typeface="HP001 4H"/>
              </a:rPr>
              <a:t>Γ</a:t>
            </a:r>
            <a:r>
              <a:rPr lang="en-US" sz="14300">
                <a:solidFill>
                  <a:srgbClr val="FF0000"/>
                </a:solidFill>
                <a:latin typeface="HP001 4H"/>
                <a:ea typeface="HP001 4H"/>
              </a:rPr>
              <a:t>ê</a:t>
            </a:r>
            <a:r>
              <a:rPr lang="en-US" sz="14300">
                <a:solidFill>
                  <a:srgbClr val="FF0000"/>
                </a:solidFill>
                <a:latin typeface="HP001 4 hàng" pitchFamily="34" charset="0"/>
              </a:rPr>
              <a:t>nh</a:t>
            </a:r>
          </a:p>
        </p:txBody>
      </p:sp>
    </p:spTree>
    <p:extLst>
      <p:ext uri="{BB962C8B-B14F-4D97-AF65-F5344CB8AC3E}">
        <p14:creationId xmlns:p14="http://schemas.microsoft.com/office/powerpoint/2010/main" val="16562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1714500"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kí</a:t>
            </a:r>
            <a:r>
              <a:rPr lang="el-GR" sz="28700">
                <a:solidFill>
                  <a:srgbClr val="FF0000"/>
                </a:solidFill>
                <a:latin typeface="HP001 4 hàng" pitchFamily="34" charset="0"/>
              </a:rPr>
              <a:t>ζ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9264189"/>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8" name="TextBox 7"/>
          <p:cNvSpPr txBox="1"/>
          <p:nvPr/>
        </p:nvSpPr>
        <p:spPr>
          <a:xfrm>
            <a:off x="2476659" y="2545080"/>
            <a:ext cx="5417550" cy="2323515"/>
          </a:xfrm>
          <a:prstGeom prst="rect">
            <a:avLst/>
          </a:prstGeom>
          <a:noFill/>
        </p:spPr>
        <p:txBody>
          <a:bodyPr wrap="square" lIns="121725" tIns="60862" rIns="121725" bIns="60862" rtlCol="0">
            <a:spAutoFit/>
          </a:bodyPr>
          <a:lstStyle/>
          <a:p>
            <a:pPr algn="ctr"/>
            <a:r>
              <a:rPr lang="en-US" sz="14300">
                <a:solidFill>
                  <a:srgbClr val="FF0000"/>
                </a:solidFill>
                <a:latin typeface="HP001 4 hàng" pitchFamily="34" charset="0"/>
              </a:rPr>
              <a:t> kí</a:t>
            </a:r>
            <a:r>
              <a:rPr lang="el-GR" sz="14300">
                <a:solidFill>
                  <a:srgbClr val="FF0000"/>
                </a:solidFill>
                <a:latin typeface="HP001 4 hàng" pitchFamily="34" charset="0"/>
              </a:rPr>
              <a:t>ζ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4748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1120825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15" name="TextBox 14"/>
          <p:cNvSpPr txBox="1"/>
          <p:nvPr/>
        </p:nvSpPr>
        <p:spPr>
          <a:xfrm>
            <a:off x="1024832" y="2822098"/>
            <a:ext cx="11601667" cy="2892902"/>
          </a:xfrm>
          <a:prstGeom prst="rect">
            <a:avLst/>
          </a:prstGeom>
          <a:noFill/>
        </p:spPr>
        <p:txBody>
          <a:bodyPr wrap="square" lIns="121725" tIns="60862" rIns="121725" bIns="60862" rtlCol="0">
            <a:spAutoFit/>
          </a:bodyPr>
          <a:lstStyle/>
          <a:p>
            <a:r>
              <a:rPr lang="en-US" sz="18000">
                <a:solidFill>
                  <a:srgbClr val="FF0000"/>
                </a:solidFill>
                <a:latin typeface="HP001 4 hàng"/>
              </a:rPr>
              <a:t>anh</a:t>
            </a:r>
            <a:r>
              <a:rPr lang="el-GR" sz="18000">
                <a:solidFill>
                  <a:srgbClr val="FF0000"/>
                </a:solidFill>
                <a:latin typeface="HP001 4 hàng"/>
              </a:rPr>
              <a:t> </a:t>
            </a:r>
            <a:r>
              <a:rPr lang="en-US" sz="9000">
                <a:solidFill>
                  <a:srgbClr val="FF0000"/>
                </a:solidFill>
                <a:latin typeface="HP001 4 hàng"/>
              </a:rPr>
              <a:t>anh</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2694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b="72823"/>
          <a:stretch/>
        </p:blipFill>
        <p:spPr>
          <a:xfrm>
            <a:off x="25586" y="-174243"/>
            <a:ext cx="11928403" cy="466546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57</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anh  ênh  inh</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28412" y="5051443"/>
            <a:ext cx="11700907" cy="1567588"/>
            <a:chOff x="502854" y="5406302"/>
            <a:chExt cx="10717370" cy="1567588"/>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a:solidFill>
                    <a:srgbClr val="0070C0"/>
                  </a:solidFill>
                  <a:latin typeface="Arial-Rounded" pitchFamily="34" charset="0"/>
                  <a:ea typeface="Arial-Rounded" pitchFamily="34" charset="0"/>
                  <a:cs typeface="Arial-Rounded" pitchFamily="34" charset="0"/>
                </a:rPr>
                <a:t>Con k</a:t>
              </a:r>
              <a:r>
                <a:rPr lang="en-US" sz="5000" b="1">
                  <a:solidFill>
                    <a:srgbClr val="FF0000"/>
                  </a:solidFill>
                  <a:latin typeface="Arial-Rounded" pitchFamily="34" charset="0"/>
                  <a:ea typeface="Arial-Rounded" pitchFamily="34" charset="0"/>
                  <a:cs typeface="Arial-Rounded" pitchFamily="34" charset="0"/>
                </a:rPr>
                <a:t>ênh</a:t>
              </a:r>
              <a:r>
                <a:rPr lang="en-US" sz="5000" b="1">
                  <a:solidFill>
                    <a:srgbClr val="0070C0"/>
                  </a:solidFill>
                  <a:latin typeface="Arial-Rounded" pitchFamily="34" charset="0"/>
                  <a:ea typeface="Arial-Rounded" pitchFamily="34" charset="0"/>
                  <a:cs typeface="Arial-Rounded" pitchFamily="34" charset="0"/>
                </a:rPr>
                <a:t> x</a:t>
              </a:r>
              <a:r>
                <a:rPr lang="en-US" sz="5000" b="1">
                  <a:solidFill>
                    <a:srgbClr val="FF0000"/>
                  </a:solidFill>
                  <a:latin typeface="Arial-Rounded" pitchFamily="34" charset="0"/>
                  <a:ea typeface="Arial-Rounded" pitchFamily="34" charset="0"/>
                  <a:cs typeface="Arial-Rounded" pitchFamily="34" charset="0"/>
                </a:rPr>
                <a:t>inh</a:t>
              </a:r>
              <a:r>
                <a:rPr lang="en-US" sz="5000" b="1">
                  <a:solidFill>
                    <a:srgbClr val="0070C0"/>
                  </a:solidFill>
                  <a:latin typeface="Arial-Rounded" pitchFamily="34" charset="0"/>
                  <a:ea typeface="Arial-Rounded" pitchFamily="34" charset="0"/>
                  <a:cs typeface="Arial-Rounded" pitchFamily="34" charset="0"/>
                </a:rPr>
                <a:t> x</a:t>
              </a:r>
              <a:r>
                <a:rPr lang="en-US" sz="5000" b="1">
                  <a:solidFill>
                    <a:srgbClr val="FF0000"/>
                  </a:solidFill>
                  <a:latin typeface="Arial-Rounded" pitchFamily="34" charset="0"/>
                  <a:ea typeface="Arial-Rounded" pitchFamily="34" charset="0"/>
                  <a:cs typeface="Arial-Rounded" pitchFamily="34" charset="0"/>
                </a:rPr>
                <a:t>inh</a:t>
              </a:r>
              <a:r>
                <a:rPr lang="en-US" sz="5000" b="1">
                  <a:solidFill>
                    <a:srgbClr val="0070C0"/>
                  </a:solidFill>
                  <a:latin typeface="Arial-Rounded" pitchFamily="34" charset="0"/>
                  <a:ea typeface="Arial-Rounded" pitchFamily="34" charset="0"/>
                  <a:cs typeface="Arial-Rounded" pitchFamily="34" charset="0"/>
                </a:rPr>
                <a:t> chảy qua c</a:t>
              </a:r>
              <a:r>
                <a:rPr lang="en-US" sz="5000" b="1">
                  <a:solidFill>
                    <a:srgbClr val="FF0000"/>
                  </a:solidFill>
                  <a:latin typeface="Arial-Rounded" pitchFamily="34" charset="0"/>
                  <a:ea typeface="Arial-Rounded" pitchFamily="34" charset="0"/>
                  <a:cs typeface="Arial-Rounded" pitchFamily="34" charset="0"/>
                </a:rPr>
                <a:t>anh</a:t>
              </a:r>
              <a:r>
                <a:rPr lang="en-US" sz="5000" b="1">
                  <a:solidFill>
                    <a:srgbClr val="0070C0"/>
                  </a:solidFill>
                  <a:latin typeface="Arial-Rounded" pitchFamily="34" charset="0"/>
                  <a:ea typeface="Arial-Rounded" pitchFamily="34" charset="0"/>
                  <a:cs typeface="Arial-Rounded" pitchFamily="34" charset="0"/>
                </a:rPr>
                <a:t> đồng.</a:t>
              </a:r>
            </a:p>
          </p:txBody>
        </p:sp>
        <p:sp>
          <p:nvSpPr>
            <p:cNvPr id="17" name="Title 1"/>
            <p:cNvSpPr txBox="1">
              <a:spLocks/>
            </p:cNvSpPr>
            <p:nvPr/>
          </p:nvSpPr>
          <p:spPr>
            <a:xfrm>
              <a:off x="7430816" y="547280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6" name="TextBox 15"/>
          <p:cNvSpPr txBox="1"/>
          <p:nvPr/>
        </p:nvSpPr>
        <p:spPr>
          <a:xfrm>
            <a:off x="1912779" y="2822098"/>
            <a:ext cx="9949797" cy="2892902"/>
          </a:xfrm>
          <a:prstGeom prst="rect">
            <a:avLst/>
          </a:prstGeom>
          <a:noFill/>
        </p:spPr>
        <p:txBody>
          <a:bodyPr wrap="square" lIns="121725" tIns="60862" rIns="121725" bIns="60862" rtlCol="0">
            <a:spAutoFit/>
          </a:bodyPr>
          <a:lstStyle/>
          <a:p>
            <a:r>
              <a:rPr lang="en-US" sz="18000">
                <a:solidFill>
                  <a:srgbClr val="FF0000"/>
                </a:solidFill>
                <a:latin typeface="HP001 4 hàng"/>
              </a:rPr>
              <a:t>ênh</a:t>
            </a:r>
            <a:r>
              <a:rPr lang="en-US" sz="18000">
                <a:solidFill>
                  <a:srgbClr val="FF0000"/>
                </a:solidFill>
                <a:latin typeface="HP001 4 hàng" pitchFamily="34" charset="0"/>
              </a:rPr>
              <a:t> </a:t>
            </a:r>
            <a:r>
              <a:rPr lang="en-US" sz="9000">
                <a:solidFill>
                  <a:srgbClr val="FF0000"/>
                </a:solidFill>
                <a:latin typeface="HP001 4 hàng"/>
              </a:rPr>
              <a:t>ênh</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8541054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6" name="TextBox 15"/>
          <p:cNvSpPr txBox="1"/>
          <p:nvPr/>
        </p:nvSpPr>
        <p:spPr>
          <a:xfrm>
            <a:off x="1958499" y="2822098"/>
            <a:ext cx="9949797" cy="2892902"/>
          </a:xfrm>
          <a:prstGeom prst="rect">
            <a:avLst/>
          </a:prstGeom>
          <a:noFill/>
        </p:spPr>
        <p:txBody>
          <a:bodyPr wrap="square" lIns="121725" tIns="60862" rIns="121725" bIns="60862" rtlCol="0">
            <a:spAutoFit/>
          </a:bodyPr>
          <a:lstStyle/>
          <a:p>
            <a:r>
              <a:rPr lang="en-US" sz="18000">
                <a:solidFill>
                  <a:srgbClr val="FF0000"/>
                </a:solidFill>
                <a:latin typeface="HP001 4 hàng"/>
              </a:rPr>
              <a:t>Ł</a:t>
            </a:r>
            <a:r>
              <a:rPr lang="el-GR" sz="18000">
                <a:solidFill>
                  <a:srgbClr val="FF0000"/>
                </a:solidFill>
                <a:latin typeface="HP001 4 hàng"/>
              </a:rPr>
              <a:t>ζ</a:t>
            </a:r>
            <a:r>
              <a:rPr lang="en-US" sz="18000">
                <a:solidFill>
                  <a:srgbClr val="FF0000"/>
                </a:solidFill>
                <a:latin typeface="HP001 4 hàng" pitchFamily="34" charset="0"/>
              </a:rPr>
              <a:t> </a:t>
            </a:r>
            <a:r>
              <a:rPr lang="en-US" sz="9000">
                <a:solidFill>
                  <a:srgbClr val="FF0000"/>
                </a:solidFill>
                <a:latin typeface="HP001 4 hàng"/>
              </a:rPr>
              <a:t>Ł</a:t>
            </a:r>
            <a:r>
              <a:rPr lang="el-GR" sz="9000">
                <a:solidFill>
                  <a:srgbClr val="FF0000"/>
                </a:solidFill>
                <a:latin typeface="HP001 4 hàng"/>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257212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480945" y="3126898"/>
            <a:ext cx="10987314"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ε</a:t>
            </a:r>
            <a:r>
              <a:rPr lang="lv-LV" sz="18000">
                <a:solidFill>
                  <a:srgbClr val="FF0000"/>
                </a:solidFill>
                <a:latin typeface="HP001 4H"/>
                <a:ea typeface="HP001 4H"/>
              </a:rPr>
              <a:t>a</a:t>
            </a:r>
            <a:r>
              <a:rPr lang="el-GR" sz="18000">
                <a:solidFill>
                  <a:srgbClr val="FF0000"/>
                </a:solidFill>
                <a:latin typeface="HP001 4H"/>
                <a:ea typeface="HP001 4H"/>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71795"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H"/>
                <a:ea typeface="HP001 4H"/>
              </a:rPr>
              <a:t>ε</a:t>
            </a:r>
            <a:r>
              <a:rPr lang="lv-LV" sz="9000">
                <a:solidFill>
                  <a:srgbClr val="FF0000"/>
                </a:solidFill>
                <a:latin typeface="HP001 4H"/>
                <a:ea typeface="HP001 4H"/>
              </a:rPr>
              <a:t>a</a:t>
            </a:r>
            <a:r>
              <a:rPr lang="el-GR" sz="9000">
                <a:solidFill>
                  <a:srgbClr val="FF0000"/>
                </a:solidFill>
                <a:latin typeface="HP001 4H"/>
                <a:ea typeface="HP001 4H"/>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7899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Γ</a:t>
            </a:r>
            <a:r>
              <a:rPr lang="lt-LT" sz="18000">
                <a:solidFill>
                  <a:srgbClr val="FF0000"/>
                </a:solidFill>
                <a:latin typeface="HP001 4 hàng" pitchFamily="34" charset="0"/>
              </a:rPr>
              <a:t>ł</a:t>
            </a:r>
            <a:r>
              <a:rPr lang="el-GR" sz="18000">
                <a:solidFill>
                  <a:srgbClr val="FF0000"/>
                </a:solidFill>
                <a:latin typeface="HP001 4 hàng" pitchFamily="34" charset="0"/>
              </a:rPr>
              <a:t>ζ</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457041"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 Γ</a:t>
            </a:r>
            <a:r>
              <a:rPr lang="lt-LT" sz="9000">
                <a:solidFill>
                  <a:srgbClr val="FF0000"/>
                </a:solidFill>
                <a:latin typeface="HP001 4 hàng" pitchFamily="34" charset="0"/>
              </a:rPr>
              <a:t>ł</a:t>
            </a:r>
            <a:r>
              <a:rPr lang="el-GR" sz="9000">
                <a:solidFill>
                  <a:srgbClr val="FF0000"/>
                </a:solidFill>
                <a:latin typeface="HP001 4 hàng" pitchFamily="34" charset="0"/>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2566006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1041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a:t>
            </a:r>
            <a:r>
              <a:rPr lang="en-US" sz="18000">
                <a:solidFill>
                  <a:srgbClr val="FF0000"/>
                </a:solidFill>
                <a:latin typeface="HP001 4 hàng" pitchFamily="34" charset="0"/>
              </a:rPr>
              <a:t>kí</a:t>
            </a:r>
            <a:r>
              <a:rPr lang="el-GR" sz="18000">
                <a:solidFill>
                  <a:srgbClr val="FF0000"/>
                </a:solidFill>
                <a:latin typeface="HP001 4 hàng" pitchFamily="34" charset="0"/>
              </a:rPr>
              <a:t>ζ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438608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4342571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274161"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pitchFamily="34" charset="0"/>
              </a:rPr>
              <a:t>kí</a:t>
            </a:r>
            <a:r>
              <a:rPr lang="el-GR" sz="9000">
                <a:solidFill>
                  <a:srgbClr val="FF0000"/>
                </a:solidFill>
                <a:latin typeface="HP001 4 hàng" pitchFamily="34" charset="0"/>
              </a:rPr>
              <a:t>ζ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435742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71" t="24375" r="33236" b="22187"/>
          <a:stretch/>
        </p:blipFill>
        <p:spPr bwMode="auto">
          <a:xfrm>
            <a:off x="2423319" y="457200"/>
            <a:ext cx="7086600" cy="588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341" t="-2" b="64668"/>
          <a:stretch/>
        </p:blipFill>
        <p:spPr>
          <a:xfrm>
            <a:off x="1785116" y="-232426"/>
            <a:ext cx="7009717" cy="377262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4038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cxnSp>
        <p:nvCxnSpPr>
          <p:cNvPr id="32" name="Straight Connector 31"/>
          <p:cNvCxnSpPr/>
          <p:nvPr/>
        </p:nvCxnSpPr>
        <p:spPr>
          <a:xfrm>
            <a:off x="6828339" y="4198451"/>
            <a:ext cx="1250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32704" y="4198451"/>
            <a:ext cx="20392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794221" y="427970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96348" y="339180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10500519" y="3350945"/>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0452045" y="369242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773420" y="4785731"/>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21691" y="456424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8702785" y="4799218"/>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772886" y="5257518"/>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5321488" y="5398633"/>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32059" y="6037606"/>
            <a:ext cx="930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4043" y="5423915"/>
            <a:ext cx="15413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87996" y="6595709"/>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55968" y="610766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28131" y="600746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5</a:t>
            </a: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c</a:t>
            </a: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anh</a:t>
            </a: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c</a:t>
            </a:r>
            <a:r>
              <a:rPr lang="en-US" sz="8800">
                <a:solidFill>
                  <a:srgbClr val="FF0000"/>
                </a:solidFill>
                <a:latin typeface="Arial-Rounded" pitchFamily="34" charset="0"/>
                <a:ea typeface="Arial-Rounded" pitchFamily="34" charset="0"/>
                <a:cs typeface="Arial-Rounded" pitchFamily="34" charset="0"/>
              </a:rPr>
              <a:t>anh</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1966119"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anh</a:t>
            </a:r>
          </a:p>
        </p:txBody>
      </p:sp>
      <p:sp>
        <p:nvSpPr>
          <p:cNvPr id="26" name="Title 1"/>
          <p:cNvSpPr txBox="1">
            <a:spLocks/>
          </p:cNvSpPr>
          <p:nvPr/>
        </p:nvSpPr>
        <p:spPr>
          <a:xfrm>
            <a:off x="4910511"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ênh</a:t>
            </a:r>
          </a:p>
        </p:txBody>
      </p:sp>
      <p:sp>
        <p:nvSpPr>
          <p:cNvPr id="11" name="Title 1"/>
          <p:cNvSpPr txBox="1">
            <a:spLocks/>
          </p:cNvSpPr>
          <p:nvPr/>
        </p:nvSpPr>
        <p:spPr>
          <a:xfrm>
            <a:off x="5125531" y="4750725"/>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07504"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inh</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1624625"/>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kênh</a:t>
            </a:r>
          </a:p>
        </p:txBody>
      </p:sp>
      <p:sp>
        <p:nvSpPr>
          <p:cNvPr id="7" name="Title 1"/>
          <p:cNvSpPr txBox="1">
            <a:spLocks/>
          </p:cNvSpPr>
          <p:nvPr/>
        </p:nvSpPr>
        <p:spPr>
          <a:xfrm>
            <a:off x="5990038" y="1624625"/>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xinh xinh</a:t>
            </a:r>
          </a:p>
        </p:txBody>
      </p:sp>
      <p:sp>
        <p:nvSpPr>
          <p:cNvPr id="5" name="Title 1"/>
          <p:cNvSpPr txBox="1">
            <a:spLocks/>
          </p:cNvSpPr>
          <p:nvPr/>
        </p:nvSpPr>
        <p:spPr>
          <a:xfrm>
            <a:off x="5990038" y="3622068"/>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gia đình</a:t>
            </a:r>
          </a:p>
        </p:txBody>
      </p:sp>
      <p:sp>
        <p:nvSpPr>
          <p:cNvPr id="6" name="Title 1"/>
          <p:cNvSpPr txBox="1">
            <a:spLocks/>
          </p:cNvSpPr>
          <p:nvPr/>
        </p:nvSpPr>
        <p:spPr>
          <a:xfrm>
            <a:off x="1286561" y="3622068"/>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nhanh</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cxnSp>
        <p:nvCxnSpPr>
          <p:cNvPr id="47" name="Straight Connector 46"/>
          <p:cNvCxnSpPr/>
          <p:nvPr/>
        </p:nvCxnSpPr>
        <p:spPr>
          <a:xfrm>
            <a:off x="1280319" y="1165860"/>
            <a:ext cx="10613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6432" y="1905000"/>
            <a:ext cx="1182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68865" y="1905000"/>
            <a:ext cx="39749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3139" y="2649234"/>
            <a:ext cx="5735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2319" y="3429000"/>
            <a:ext cx="572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latin typeface="Arial-Rounded" pitchFamily="34" charset="0"/>
                <a:ea typeface="Arial-Rounded" pitchFamily="34" charset="0"/>
                <a:cs typeface="Arial-Rounded" pitchFamily="34" charset="0"/>
              </a:rPr>
              <a:t>Nhà vịt ở đâu?</a:t>
            </a:r>
          </a:p>
        </p:txBody>
      </p:sp>
      <p:cxnSp>
        <p:nvCxnSpPr>
          <p:cNvPr id="19" name="Straight Connector 18"/>
          <p:cNvCxnSpPr/>
          <p:nvPr/>
        </p:nvCxnSpPr>
        <p:spPr>
          <a:xfrm flipV="1">
            <a:off x="333428" y="4130040"/>
            <a:ext cx="3819631"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547167" y="4130040"/>
            <a:ext cx="7196617"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latin typeface="Arial-Rounded" pitchFamily="34" charset="0"/>
                <a:ea typeface="Arial-Rounded" pitchFamily="34" charset="0"/>
                <a:cs typeface="Arial-Rounded" pitchFamily="34" charset="0"/>
              </a:rPr>
              <a:t>Bố mẹ cho vịt ra kênh để làm gì?</a:t>
            </a:r>
          </a:p>
        </p:txBody>
      </p:sp>
      <p:sp>
        <p:nvSpPr>
          <p:cNvPr id="22" name="Rounded Rectangle 2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Những câu nào cho biết gia đình vịt rất vui?</a:t>
            </a:r>
          </a:p>
        </p:txBody>
      </p:sp>
      <p:cxnSp>
        <p:nvCxnSpPr>
          <p:cNvPr id="25" name="Straight Connector 24"/>
          <p:cNvCxnSpPr/>
          <p:nvPr/>
        </p:nvCxnSpPr>
        <p:spPr>
          <a:xfrm flipV="1">
            <a:off x="424331" y="4876800"/>
            <a:ext cx="3472392"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296556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Giữ gìn sức khoẻ</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71" t="56465" r="2171" b="1"/>
          <a:stretch/>
        </p:blipFill>
        <p:spPr>
          <a:xfrm>
            <a:off x="2571528" y="1905000"/>
            <a:ext cx="7469371" cy="4953000"/>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10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6" name="TextBox 5"/>
          <p:cNvSpPr txBox="1"/>
          <p:nvPr/>
        </p:nvSpPr>
        <p:spPr>
          <a:xfrm>
            <a:off x="1746837" y="3512966"/>
            <a:ext cx="3088767" cy="1862048"/>
          </a:xfrm>
          <a:prstGeom prst="rect">
            <a:avLst/>
          </a:prstGeom>
          <a:solidFill>
            <a:schemeClr val="accent5">
              <a:lumMod val="20000"/>
              <a:lumOff val="80000"/>
            </a:schemeClr>
          </a:solidFill>
        </p:spPr>
        <p:txBody>
          <a:bodyPr wrap="square" rtlCol="0">
            <a:spAutoFit/>
          </a:bodyPr>
          <a:lstStyle/>
          <a:p>
            <a:pPr algn="ctr"/>
            <a:r>
              <a:rPr lang="en-US" sz="11500">
                <a:solidFill>
                  <a:srgbClr val="0070C0"/>
                </a:solidFill>
                <a:latin typeface="Arial-Rounded" pitchFamily="34" charset="0"/>
                <a:ea typeface="Arial-Rounded" pitchFamily="34" charset="0"/>
                <a:cs typeface="Arial-Rounded" pitchFamily="34" charset="0"/>
              </a:rPr>
              <a:t>anh</a:t>
            </a:r>
          </a:p>
        </p:txBody>
      </p:sp>
      <p:sp>
        <p:nvSpPr>
          <p:cNvPr id="7" name="TextBox 6"/>
          <p:cNvSpPr txBox="1"/>
          <p:nvPr/>
        </p:nvSpPr>
        <p:spPr>
          <a:xfrm>
            <a:off x="4978514" y="3512966"/>
            <a:ext cx="2552700" cy="1862048"/>
          </a:xfrm>
          <a:prstGeom prst="rect">
            <a:avLst/>
          </a:prstGeom>
          <a:solidFill>
            <a:schemeClr val="accent5">
              <a:lumMod val="20000"/>
              <a:lumOff val="80000"/>
            </a:schemeClr>
          </a:solidFill>
        </p:spPr>
        <p:txBody>
          <a:bodyPr wrap="square" rtlCol="0">
            <a:spAutoFit/>
          </a:bodyPr>
          <a:lstStyle/>
          <a:p>
            <a:pPr algn="ctr"/>
            <a:r>
              <a:rPr lang="en-US" sz="11500">
                <a:solidFill>
                  <a:srgbClr val="0070C0"/>
                </a:solidFill>
                <a:latin typeface="Arial-Rounded" pitchFamily="34" charset="0"/>
                <a:ea typeface="Arial-Rounded" pitchFamily="34" charset="0"/>
                <a:cs typeface="Arial-Rounded" pitchFamily="34" charset="0"/>
              </a:rPr>
              <a:t>ênh</a:t>
            </a:r>
          </a:p>
        </p:txBody>
      </p:sp>
      <p:sp>
        <p:nvSpPr>
          <p:cNvPr id="9" name="TextBox 8"/>
          <p:cNvSpPr txBox="1"/>
          <p:nvPr/>
        </p:nvSpPr>
        <p:spPr>
          <a:xfrm>
            <a:off x="2148933" y="3512966"/>
            <a:ext cx="3088767"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nh</a:t>
            </a:r>
          </a:p>
        </p:txBody>
      </p:sp>
      <p:sp>
        <p:nvSpPr>
          <p:cNvPr id="10" name="TextBox 9"/>
          <p:cNvSpPr txBox="1"/>
          <p:nvPr/>
        </p:nvSpPr>
        <p:spPr>
          <a:xfrm>
            <a:off x="5361939" y="35129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nh</a:t>
            </a:r>
          </a:p>
        </p:txBody>
      </p:sp>
      <p:sp>
        <p:nvSpPr>
          <p:cNvPr id="12" name="TextBox 11"/>
          <p:cNvSpPr txBox="1"/>
          <p:nvPr/>
        </p:nvSpPr>
        <p:spPr>
          <a:xfrm>
            <a:off x="1230444" y="3505200"/>
            <a:ext cx="2552700" cy="1862048"/>
          </a:xfrm>
          <a:prstGeom prst="rect">
            <a:avLst/>
          </a:prstGeom>
          <a:noFill/>
        </p:spPr>
        <p:txBody>
          <a:bodyPr wrap="square" rtlCol="0">
            <a:spAutoFit/>
          </a:bodyPr>
          <a:lstStyle/>
          <a:p>
            <a:pPr algn="ctr"/>
            <a:r>
              <a:rPr lang="en-US" sz="11500">
                <a:solidFill>
                  <a:srgbClr val="7030A0"/>
                </a:solidFill>
                <a:latin typeface="Arial-Rounded" pitchFamily="34" charset="0"/>
                <a:ea typeface="Arial-Rounded" pitchFamily="34" charset="0"/>
                <a:cs typeface="Arial-Rounded" pitchFamily="34" charset="0"/>
              </a:rPr>
              <a:t>a</a:t>
            </a:r>
          </a:p>
        </p:txBody>
      </p:sp>
      <p:sp>
        <p:nvSpPr>
          <p:cNvPr id="13" name="TextBox 12"/>
          <p:cNvSpPr txBox="1"/>
          <p:nvPr/>
        </p:nvSpPr>
        <p:spPr>
          <a:xfrm>
            <a:off x="4190119" y="3505200"/>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625131" y="3512966"/>
            <a:ext cx="3088767" cy="1862048"/>
          </a:xfrm>
          <a:prstGeom prst="rect">
            <a:avLst/>
          </a:prstGeom>
          <a:solidFill>
            <a:schemeClr val="accent5">
              <a:lumMod val="20000"/>
              <a:lumOff val="80000"/>
            </a:schemeClr>
          </a:solidFill>
        </p:spPr>
        <p:txBody>
          <a:bodyPr wrap="square" rtlCol="0">
            <a:spAutoFit/>
          </a:bodyPr>
          <a:lstStyle/>
          <a:p>
            <a:pPr algn="ctr"/>
            <a:r>
              <a:rPr lang="en-US" sz="11500">
                <a:solidFill>
                  <a:srgbClr val="0070C0"/>
                </a:solidFill>
                <a:latin typeface="Arial-Rounded" pitchFamily="34" charset="0"/>
                <a:ea typeface="Arial-Rounded" pitchFamily="34" charset="0"/>
                <a:cs typeface="Arial-Rounded" pitchFamily="34" charset="0"/>
              </a:rPr>
              <a:t>inh</a:t>
            </a:r>
          </a:p>
        </p:txBody>
      </p:sp>
      <p:sp>
        <p:nvSpPr>
          <p:cNvPr id="15" name="TextBox 14"/>
          <p:cNvSpPr txBox="1"/>
          <p:nvPr/>
        </p:nvSpPr>
        <p:spPr>
          <a:xfrm>
            <a:off x="8033719" y="3512966"/>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nh</a:t>
            </a:r>
          </a:p>
        </p:txBody>
      </p:sp>
      <p:sp>
        <p:nvSpPr>
          <p:cNvPr id="16" name="TextBox 15"/>
          <p:cNvSpPr txBox="1"/>
          <p:nvPr/>
        </p:nvSpPr>
        <p:spPr>
          <a:xfrm>
            <a:off x="7114251" y="3505200"/>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i</a:t>
            </a:r>
          </a:p>
        </p:txBody>
      </p:sp>
    </p:spTree>
    <p:extLst>
      <p:ext uri="{BB962C8B-B14F-4D97-AF65-F5344CB8AC3E}">
        <p14:creationId xmlns:p14="http://schemas.microsoft.com/office/powerpoint/2010/main" val="2042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1272" y="533736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chanh</a:t>
            </a: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mảnh</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cạnh</a:t>
            </a:r>
          </a:p>
        </p:txBody>
      </p:sp>
      <p:sp>
        <p:nvSpPr>
          <p:cNvPr id="8" name="Title 1"/>
          <p:cNvSpPr txBox="1">
            <a:spLocks/>
          </p:cNvSpPr>
          <p:nvPr/>
        </p:nvSpPr>
        <p:spPr>
          <a:xfrm>
            <a:off x="268997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anh</a:t>
            </a:r>
          </a:p>
        </p:txBody>
      </p:sp>
      <p:sp>
        <p:nvSpPr>
          <p:cNvPr id="11" name="Title 1"/>
          <p:cNvSpPr txBox="1">
            <a:spLocks/>
          </p:cNvSpPr>
          <p:nvPr/>
        </p:nvSpPr>
        <p:spPr>
          <a:xfrm>
            <a:off x="5564144"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anh</a:t>
            </a:r>
          </a:p>
        </p:txBody>
      </p:sp>
      <p:sp>
        <p:nvSpPr>
          <p:cNvPr id="13" name="Title 1"/>
          <p:cNvSpPr txBox="1">
            <a:spLocks/>
          </p:cNvSpPr>
          <p:nvPr/>
        </p:nvSpPr>
        <p:spPr>
          <a:xfrm>
            <a:off x="844563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anh</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kênh</a:t>
            </a: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ghềnh</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lệnh</a:t>
            </a:r>
          </a:p>
        </p:txBody>
      </p:sp>
      <p:sp>
        <p:nvSpPr>
          <p:cNvPr id="8" name="Title 1"/>
          <p:cNvSpPr txBox="1">
            <a:spLocks/>
          </p:cNvSpPr>
          <p:nvPr/>
        </p:nvSpPr>
        <p:spPr>
          <a:xfrm>
            <a:off x="2453934"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ênh</a:t>
            </a:r>
          </a:p>
        </p:txBody>
      </p:sp>
      <p:sp>
        <p:nvSpPr>
          <p:cNvPr id="11" name="Title 1"/>
          <p:cNvSpPr txBox="1">
            <a:spLocks/>
          </p:cNvSpPr>
          <p:nvPr/>
        </p:nvSpPr>
        <p:spPr>
          <a:xfrm>
            <a:off x="5645151"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ênh</a:t>
            </a:r>
          </a:p>
        </p:txBody>
      </p:sp>
      <p:sp>
        <p:nvSpPr>
          <p:cNvPr id="13" name="Title 1"/>
          <p:cNvSpPr txBox="1">
            <a:spLocks/>
          </p:cNvSpPr>
          <p:nvPr/>
        </p:nvSpPr>
        <p:spPr>
          <a:xfrm>
            <a:off x="8347300" y="51777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ênh</a:t>
            </a:r>
          </a:p>
        </p:txBody>
      </p:sp>
      <p:pic>
        <p:nvPicPr>
          <p:cNvPr id="1026"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h Nghiệm Phượt Ghềnh Bàng Đà Nẵng – Kỉ Niệm Khó Qu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353" y="177294"/>
            <a:ext cx="7263835" cy="487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kính</a:t>
            </a:r>
          </a:p>
        </p:txBody>
      </p:sp>
      <p:sp>
        <p:nvSpPr>
          <p:cNvPr id="5" name="Title 1"/>
          <p:cNvSpPr txBox="1">
            <a:spLocks/>
          </p:cNvSpPr>
          <p:nvPr/>
        </p:nvSpPr>
        <p:spPr>
          <a:xfrm>
            <a:off x="4996036" y="51292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chỉnh</a:t>
            </a:r>
          </a:p>
        </p:txBody>
      </p:sp>
      <p:sp>
        <p:nvSpPr>
          <p:cNvPr id="7" name="Title 1"/>
          <p:cNvSpPr txBox="1">
            <a:spLocks/>
          </p:cNvSpPr>
          <p:nvPr/>
        </p:nvSpPr>
        <p:spPr>
          <a:xfrm>
            <a:off x="7898004"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thịnh</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itle 1"/>
          <p:cNvSpPr txBox="1">
            <a:spLocks/>
          </p:cNvSpPr>
          <p:nvPr/>
        </p:nvSpPr>
        <p:spPr>
          <a:xfrm>
            <a:off x="8600326" y="4953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inh</a:t>
            </a:r>
          </a:p>
        </p:txBody>
      </p:sp>
      <p:sp>
        <p:nvSpPr>
          <p:cNvPr id="6" name="AutoShape 4" descr="Crepe sầu riêng - lá dứa ngàn lớp (không cần lò) - Savoury DaysSavoury Day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Crepe sầu riêng - lá dứa ngàn lớp (không cần lò) - Savoury DaysSavoury Day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2013506" y="4956007"/>
            <a:ext cx="2134869" cy="1396675"/>
            <a:chOff x="2013506" y="4956007"/>
            <a:chExt cx="2134869" cy="1396675"/>
          </a:xfrm>
        </p:grpSpPr>
        <p:sp>
          <p:nvSpPr>
            <p:cNvPr id="25"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nh</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196499" y="4965259"/>
            <a:ext cx="2134869" cy="1396675"/>
            <a:chOff x="2013506" y="4956007"/>
            <a:chExt cx="2134869" cy="1396675"/>
          </a:xfrm>
        </p:grpSpPr>
        <p:sp>
          <p:nvSpPr>
            <p:cNvPr id="21"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nh</a:t>
              </a:r>
            </a:p>
          </p:txBody>
        </p:sp>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4" name="Picture 6" descr="Gọng Kính Cận Nửa Gọng Clubmaster Thời Trang Unisex - G118 – MẮT KÍNH SHADY  - CHUYÊN GIA KÍNH CẬ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854" y="263213"/>
            <a:ext cx="6409832" cy="4273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áo giá kèm phụ kiện cửa kính cường lực lùa ray treo mở trượt 05/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127" y="177378"/>
            <a:ext cx="4443484" cy="435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4"/>
                                        </p:tgtEl>
                                      </p:cBhvr>
                                    </p:animEffect>
                                    <p:set>
                                      <p:cBhvr>
                                        <p:cTn id="17" dur="1" fill="hold">
                                          <p:stCondLst>
                                            <p:cond delay="499"/>
                                          </p:stCondLst>
                                        </p:cTn>
                                        <p:tgtEl>
                                          <p:spTgt spid="20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6"/>
                                        </p:tgtEl>
                                      </p:cBhvr>
                                    </p:animEffect>
                                    <p:set>
                                      <p:cBhvr>
                                        <p:cTn id="27" dur="1" fill="hold">
                                          <p:stCondLst>
                                            <p:cond delay="499"/>
                                          </p:stCondLst>
                                        </p:cTn>
                                        <p:tgtEl>
                                          <p:spTgt spid="20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791272"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chanh</a:t>
            </a:r>
          </a:p>
        </p:txBody>
      </p:sp>
      <p:sp>
        <p:nvSpPr>
          <p:cNvPr id="26" name="Title 1"/>
          <p:cNvSpPr txBox="1">
            <a:spLocks/>
          </p:cNvSpPr>
          <p:nvPr/>
        </p:nvSpPr>
        <p:spPr>
          <a:xfrm>
            <a:off x="4706572" y="17979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mảnh</a:t>
            </a:r>
          </a:p>
        </p:txBody>
      </p:sp>
      <p:sp>
        <p:nvSpPr>
          <p:cNvPr id="27" name="Title 1"/>
          <p:cNvSpPr txBox="1">
            <a:spLocks/>
          </p:cNvSpPr>
          <p:nvPr/>
        </p:nvSpPr>
        <p:spPr>
          <a:xfrm>
            <a:off x="7898004" y="1794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cạnh</a:t>
            </a:r>
          </a:p>
        </p:txBody>
      </p:sp>
      <p:sp>
        <p:nvSpPr>
          <p:cNvPr id="43" name="Title 1"/>
          <p:cNvSpPr txBox="1">
            <a:spLocks/>
          </p:cNvSpPr>
          <p:nvPr/>
        </p:nvSpPr>
        <p:spPr>
          <a:xfrm>
            <a:off x="2689976"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anh</a:t>
            </a:r>
          </a:p>
        </p:txBody>
      </p:sp>
      <p:sp>
        <p:nvSpPr>
          <p:cNvPr id="44" name="Title 1"/>
          <p:cNvSpPr txBox="1">
            <a:spLocks/>
          </p:cNvSpPr>
          <p:nvPr/>
        </p:nvSpPr>
        <p:spPr>
          <a:xfrm>
            <a:off x="5564144" y="1621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anh</a:t>
            </a:r>
          </a:p>
        </p:txBody>
      </p:sp>
      <p:sp>
        <p:nvSpPr>
          <p:cNvPr id="45" name="Title 1"/>
          <p:cNvSpPr txBox="1">
            <a:spLocks/>
          </p:cNvSpPr>
          <p:nvPr/>
        </p:nvSpPr>
        <p:spPr>
          <a:xfrm>
            <a:off x="8445634" y="1617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anh</a:t>
            </a:r>
          </a:p>
        </p:txBody>
      </p:sp>
      <p:sp>
        <p:nvSpPr>
          <p:cNvPr id="46" name="Title 1"/>
          <p:cNvSpPr txBox="1">
            <a:spLocks/>
          </p:cNvSpPr>
          <p:nvPr/>
        </p:nvSpPr>
        <p:spPr>
          <a:xfrm>
            <a:off x="1908063" y="2995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kênh</a:t>
            </a:r>
          </a:p>
        </p:txBody>
      </p:sp>
      <p:sp>
        <p:nvSpPr>
          <p:cNvPr id="47" name="Title 1"/>
          <p:cNvSpPr txBox="1">
            <a:spLocks/>
          </p:cNvSpPr>
          <p:nvPr/>
        </p:nvSpPr>
        <p:spPr>
          <a:xfrm>
            <a:off x="4706572" y="30171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ghềnh</a:t>
            </a:r>
          </a:p>
        </p:txBody>
      </p:sp>
      <p:sp>
        <p:nvSpPr>
          <p:cNvPr id="48" name="Title 1"/>
          <p:cNvSpPr txBox="1">
            <a:spLocks/>
          </p:cNvSpPr>
          <p:nvPr/>
        </p:nvSpPr>
        <p:spPr>
          <a:xfrm>
            <a:off x="7898004" y="3013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lệnh</a:t>
            </a:r>
          </a:p>
        </p:txBody>
      </p:sp>
      <p:sp>
        <p:nvSpPr>
          <p:cNvPr id="49" name="Title 1"/>
          <p:cNvSpPr txBox="1">
            <a:spLocks/>
          </p:cNvSpPr>
          <p:nvPr/>
        </p:nvSpPr>
        <p:spPr>
          <a:xfrm>
            <a:off x="2453934" y="2819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ênh</a:t>
            </a:r>
          </a:p>
        </p:txBody>
      </p:sp>
      <p:sp>
        <p:nvSpPr>
          <p:cNvPr id="50" name="Title 1"/>
          <p:cNvSpPr txBox="1">
            <a:spLocks/>
          </p:cNvSpPr>
          <p:nvPr/>
        </p:nvSpPr>
        <p:spPr>
          <a:xfrm>
            <a:off x="5645151" y="2840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ênh</a:t>
            </a:r>
          </a:p>
        </p:txBody>
      </p:sp>
      <p:sp>
        <p:nvSpPr>
          <p:cNvPr id="51" name="Title 1"/>
          <p:cNvSpPr txBox="1">
            <a:spLocks/>
          </p:cNvSpPr>
          <p:nvPr/>
        </p:nvSpPr>
        <p:spPr>
          <a:xfrm>
            <a:off x="8347300" y="283602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ênh</a:t>
            </a:r>
          </a:p>
        </p:txBody>
      </p:sp>
      <p:sp>
        <p:nvSpPr>
          <p:cNvPr id="52" name="Title 1"/>
          <p:cNvSpPr txBox="1">
            <a:spLocks/>
          </p:cNvSpPr>
          <p:nvPr/>
        </p:nvSpPr>
        <p:spPr>
          <a:xfrm>
            <a:off x="1908063"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kính</a:t>
            </a:r>
          </a:p>
        </p:txBody>
      </p:sp>
      <p:sp>
        <p:nvSpPr>
          <p:cNvPr id="53" name="Title 1"/>
          <p:cNvSpPr txBox="1">
            <a:spLocks/>
          </p:cNvSpPr>
          <p:nvPr/>
        </p:nvSpPr>
        <p:spPr>
          <a:xfrm>
            <a:off x="4861719" y="425375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chỉnh</a:t>
            </a:r>
          </a:p>
        </p:txBody>
      </p:sp>
      <p:sp>
        <p:nvSpPr>
          <p:cNvPr id="54" name="Title 1"/>
          <p:cNvSpPr txBox="1">
            <a:spLocks/>
          </p:cNvSpPr>
          <p:nvPr/>
        </p:nvSpPr>
        <p:spPr>
          <a:xfrm>
            <a:off x="7898004"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thịnh</a:t>
            </a:r>
          </a:p>
        </p:txBody>
      </p:sp>
      <p:sp>
        <p:nvSpPr>
          <p:cNvPr id="55" name="Title 1"/>
          <p:cNvSpPr txBox="1">
            <a:spLocks/>
          </p:cNvSpPr>
          <p:nvPr/>
        </p:nvSpPr>
        <p:spPr>
          <a:xfrm>
            <a:off x="8600326" y="4077466"/>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inh</a:t>
            </a:r>
          </a:p>
        </p:txBody>
      </p:sp>
      <p:grpSp>
        <p:nvGrpSpPr>
          <p:cNvPr id="56" name="Group 55"/>
          <p:cNvGrpSpPr/>
          <p:nvPr/>
        </p:nvGrpSpPr>
        <p:grpSpPr>
          <a:xfrm>
            <a:off x="2013506" y="4080473"/>
            <a:ext cx="2134869" cy="1396675"/>
            <a:chOff x="2013506" y="4956007"/>
            <a:chExt cx="2134869" cy="1396675"/>
          </a:xfrm>
        </p:grpSpPr>
        <p:sp>
          <p:nvSpPr>
            <p:cNvPr id="57"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nh</a:t>
              </a:r>
            </a:p>
          </p:txBody>
        </p:sp>
        <p:pic>
          <p:nvPicPr>
            <p:cNvPr id="5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58"/>
          <p:cNvGrpSpPr/>
          <p:nvPr/>
        </p:nvGrpSpPr>
        <p:grpSpPr>
          <a:xfrm>
            <a:off x="5062182" y="4089725"/>
            <a:ext cx="2134869" cy="1396675"/>
            <a:chOff x="2013506" y="4956007"/>
            <a:chExt cx="2134869" cy="1396675"/>
          </a:xfrm>
        </p:grpSpPr>
        <p:sp>
          <p:nvSpPr>
            <p:cNvPr id="60"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nh</a:t>
              </a:r>
            </a:p>
          </p:txBody>
        </p:sp>
        <p:pic>
          <p:nvPicPr>
            <p:cNvPr id="6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66652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3951</TotalTime>
  <Words>512</Words>
  <Application>Microsoft Office PowerPoint</Application>
  <PresentationFormat>Custom</PresentationFormat>
  <Paragraphs>184</Paragraphs>
  <Slides>46</Slides>
  <Notes>33</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.VnArial</vt:lpstr>
      <vt:lpstr>.VnCooper</vt:lpstr>
      <vt:lpstr>Arial</vt:lpstr>
      <vt:lpstr>Arial Rounded MT Bold</vt:lpstr>
      <vt:lpstr>Arial-Rounded</vt:lpstr>
      <vt:lpstr>Arrus-Black</vt:lpstr>
      <vt:lpstr>AvantGarde</vt:lpstr>
      <vt:lpstr>Bandit</vt:lpstr>
      <vt:lpstr>Calibri</vt:lpstr>
      <vt:lpstr>DomCasual</vt:lpstr>
      <vt:lpstr>HP001 4 hàng</vt:lpstr>
      <vt:lpstr>HP001 4H</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517</cp:revision>
  <dcterms:created xsi:type="dcterms:W3CDTF">2021-05-08T14:00:55Z</dcterms:created>
  <dcterms:modified xsi:type="dcterms:W3CDTF">2024-12-04T14:01:38Z</dcterms:modified>
</cp:coreProperties>
</file>