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89" r:id="rId4"/>
    <p:sldId id="297" r:id="rId5"/>
    <p:sldId id="306" r:id="rId6"/>
    <p:sldId id="262" r:id="rId7"/>
    <p:sldId id="286" r:id="rId8"/>
    <p:sldId id="309" r:id="rId9"/>
    <p:sldId id="302" r:id="rId10"/>
    <p:sldId id="268" r:id="rId11"/>
    <p:sldId id="272" r:id="rId12"/>
    <p:sldId id="281" r:id="rId13"/>
    <p:sldId id="282" r:id="rId14"/>
    <p:sldId id="284" r:id="rId15"/>
    <p:sldId id="305" r:id="rId16"/>
    <p:sldId id="285" r:id="rId17"/>
    <p:sldId id="308" r:id="rId18"/>
    <p:sldId id="275" r:id="rId19"/>
    <p:sldId id="277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302"/>
    <a:srgbClr val="006BBC"/>
    <a:srgbClr val="FF19AD"/>
    <a:srgbClr val="FAE460"/>
    <a:srgbClr val="0083E6"/>
    <a:srgbClr val="FBE879"/>
    <a:srgbClr val="FFFF85"/>
    <a:srgbClr val="BD196F"/>
    <a:srgbClr val="FDF4BF"/>
    <a:srgbClr val="FAE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6" autoAdjust="0"/>
    <p:restoredTop sz="90747" autoAdjust="0"/>
  </p:normalViewPr>
  <p:slideViewPr>
    <p:cSldViewPr>
      <p:cViewPr varScale="1">
        <p:scale>
          <a:sx n="63" d="100"/>
          <a:sy n="63" d="100"/>
        </p:scale>
        <p:origin x="708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0" t="21767" r="34084" b="19612"/>
          <a:stretch/>
        </p:blipFill>
        <p:spPr bwMode="auto">
          <a:xfrm>
            <a:off x="3032919" y="304800"/>
            <a:ext cx="6047560" cy="627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" name="kể chuyện lớp 1 chuột nhà và chuột đồng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1117" y="506727"/>
            <a:ext cx="8531704" cy="47991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1805" y="327016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Chuột nhà và chuột đồng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26396" r="52040" b="39926"/>
          <a:stretch/>
        </p:blipFill>
        <p:spPr>
          <a:xfrm>
            <a:off x="3454017" y="1600200"/>
            <a:ext cx="4608102" cy="49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6" t="26092" r="1272" b="40230"/>
          <a:stretch/>
        </p:blipFill>
        <p:spPr>
          <a:xfrm>
            <a:off x="2880519" y="470338"/>
            <a:ext cx="6131417" cy="58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60200" r="52302" b="6122"/>
          <a:stretch/>
        </p:blipFill>
        <p:spPr>
          <a:xfrm>
            <a:off x="3454017" y="457200"/>
            <a:ext cx="5486400" cy="58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4" t="59656" r="6786" b="6666"/>
          <a:stretch/>
        </p:blipFill>
        <p:spPr>
          <a:xfrm>
            <a:off x="3454017" y="457200"/>
            <a:ext cx="5486400" cy="58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42" y="0"/>
            <a:ext cx="1202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Chuột nhà và chuột đồng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7" b="6666"/>
          <a:stretch/>
        </p:blipFill>
        <p:spPr>
          <a:xfrm>
            <a:off x="3168987" y="1117668"/>
            <a:ext cx="5716583" cy="55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719" y="533400"/>
            <a:ext cx="8686800" cy="3886200"/>
          </a:xfrm>
        </p:spPr>
        <p:txBody>
          <a:bodyPr>
            <a:noAutofit/>
          </a:bodyPr>
          <a:lstStyle/>
          <a:p>
            <a:pPr algn="l"/>
            <a:r>
              <a:rPr lang="en-US" u="sng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  <a:br>
              <a:rPr lang="en-US" u="sng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Nhiều người chọn cuộc sống giản dị nhưng hạnh phúc và bình yên. </a:t>
            </a:r>
            <a:b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Sống nghèo nhưng thanh thản con hơn giàu có mà luôn phải lo lắng, sợ hãi.</a:t>
            </a: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006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006BBC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6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12149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12834"/>
              </p:ext>
            </p:extLst>
          </p:nvPr>
        </p:nvGraphicFramePr>
        <p:xfrm>
          <a:off x="105853" y="4181206"/>
          <a:ext cx="8090268" cy="176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8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11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1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>
          <a:xfrm>
            <a:off x="74322" y="5148759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418877" y="426720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763431" y="426720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107985" y="426720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452539" y="426720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797093" y="426720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403110" y="5148759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uôc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731898" y="5148759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uôm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107984" y="5148759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436772" y="5148759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uôt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797092" y="5148759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44163"/>
              </p:ext>
            </p:extLst>
          </p:nvPr>
        </p:nvGraphicFramePr>
        <p:xfrm>
          <a:off x="8400606" y="3356695"/>
          <a:ext cx="3625965" cy="255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itle 1"/>
          <p:cNvSpPr txBox="1">
            <a:spLocks/>
          </p:cNvSpPr>
          <p:nvPr/>
        </p:nvSpPr>
        <p:spPr>
          <a:xfrm>
            <a:off x="8294748" y="4286911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294748" y="5127083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509919" y="348933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0711481" y="3431523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790311" y="4213338"/>
            <a:ext cx="1236838" cy="7975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0790311" y="4257353"/>
            <a:ext cx="1236838" cy="7850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9464635" y="4280346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uôi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509918" y="5127083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ươi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0683551" y="5127083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ươu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2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45" y="12826"/>
            <a:ext cx="12170664" cy="68771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9100" y="802548"/>
            <a:ext cx="245949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8830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vuốt ve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61519" y="2398458"/>
            <a:ext cx="287631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6BB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nhuộm vải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1802" y="3246794"/>
            <a:ext cx="282633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cưỡi ngựa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43860" y="4813974"/>
            <a:ext cx="2366364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luống cuống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222291" y="5166522"/>
            <a:ext cx="2813516" cy="91254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FF19A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muôn</a:t>
            </a:r>
            <a:r>
              <a:rPr lang="en-US" dirty="0">
                <a:solidFill>
                  <a:srgbClr val="FF19A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FF19A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endParaRPr lang="en-US" dirty="0">
              <a:solidFill>
                <a:srgbClr val="FF19A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733552" y="2477288"/>
            <a:ext cx="256939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F8830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lem luốc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161526" y="792395"/>
            <a:ext cx="212346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FF19A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tuổi</a:t>
            </a:r>
            <a:r>
              <a:rPr lang="en-US" sz="5400" dirty="0">
                <a:solidFill>
                  <a:srgbClr val="FF19A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19A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5400" dirty="0">
              <a:solidFill>
                <a:srgbClr val="FF19A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518181" y="2092859"/>
            <a:ext cx="2421194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nướu răng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19" b="85278" l="13494" r="91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134" b="18011"/>
          <a:stretch/>
        </p:blipFill>
        <p:spPr>
          <a:xfrm>
            <a:off x="1052227" y="5183861"/>
            <a:ext cx="1089372" cy="9478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98" y="3692429"/>
            <a:ext cx="1000959" cy="914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096" y="230906"/>
            <a:ext cx="1311416" cy="13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9" y="685800"/>
            <a:ext cx="11353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trồng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Khóm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chuối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trổ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bưởi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ruộm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nuôi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ríu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rít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khướu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vang.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sưởi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thềm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350096" y="827911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421251" y="614106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479134" y="680017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300119" y="1639438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86227" y="2352115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406762" y="1484186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210526" y="3036100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418138" y="2247522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642642" y="3830827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99569" y="3026619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08579" y="4692191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13613" y="3693667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811317" y="4641507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08579" y="4417871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8747919" y="5349907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923790" y="4504347"/>
            <a:ext cx="457200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621" y="194182"/>
            <a:ext cx="11506200" cy="52922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trồng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Khóm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chuối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trổ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bưởi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ruộm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nuôi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ríu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rít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khướu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vang.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sưới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thềm</a:t>
            </a:r>
            <a:r>
              <a:rPr lang="en-US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78693" y="1752600"/>
            <a:ext cx="13636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14174" y="5739405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trồng những loại cây nào trong vườn?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552050" y="1752600"/>
            <a:ext cx="1126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02069" y="2438400"/>
            <a:ext cx="149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7605" y="5739405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những từ chỉ màu sắc khi nói về các loại cây ăn trái trong vườn ông.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301370" y="1757855"/>
            <a:ext cx="1239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2194719" y="2438400"/>
            <a:ext cx="2819400" cy="2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8156" y="3213536"/>
            <a:ext cx="2819400" cy="2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7605" y="5739405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nuôi những loài vật nào?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543468" y="3886200"/>
            <a:ext cx="8467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8156" y="4648200"/>
            <a:ext cx="28528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81119" y="4650826"/>
            <a:ext cx="10999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7605" y="5739405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loài vật ông nuôi có điểm nào đáng yêu?</a:t>
            </a: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4590766" y="3886200"/>
            <a:ext cx="5524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0601173" y="3886200"/>
            <a:ext cx="9302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8156" y="4616670"/>
            <a:ext cx="562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540475" y="4650826"/>
            <a:ext cx="48744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69900" y="5334000"/>
            <a:ext cx="48744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564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363621" y="3087644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 Đċ εim δưŴ hĝ vang</a:t>
            </a:r>
            <a:r>
              <a:rPr lang="en-US" sz="680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564" y="4480252"/>
            <a:ext cx="12560344" cy="2080402"/>
            <a:chOff x="-15081" y="2184691"/>
            <a:chExt cx="15198016" cy="251728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564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27289" y="3392293"/>
            <a:ext cx="1349960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vi-VN" sz="3600">
                <a:solidFill>
                  <a:srgbClr val="FF0000"/>
                </a:solidFill>
                <a:latin typeface="HP001 4 hàng" pitchFamily="34" charset="0"/>
              </a:rPr>
              <a:t>Đċ εim δưŴ hĝ vang</a:t>
            </a:r>
            <a:r>
              <a:rPr lang="en-US" sz="360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en-US" sz="34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564" y="4480252"/>
            <a:ext cx="12560344" cy="2080402"/>
            <a:chOff x="-15081" y="2184691"/>
            <a:chExt cx="15198016" cy="251728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52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3319" y="-23648"/>
            <a:ext cx="7289107" cy="7289109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359</Words>
  <Application>Microsoft Office PowerPoint</Application>
  <PresentationFormat>Custom</PresentationFormat>
  <Paragraphs>70</Paragraphs>
  <Slides>19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Nhiều người chọn cuộc sống giản dị nhưng hạnh phúc và bình yên.   Sống nghèo nhưng thanh thản con hơn giàu có mà luôn phải lo lắng, sợ hãi.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296</cp:revision>
  <dcterms:created xsi:type="dcterms:W3CDTF">2021-05-08T14:00:55Z</dcterms:created>
  <dcterms:modified xsi:type="dcterms:W3CDTF">2024-12-18T12:32:31Z</dcterms:modified>
</cp:coreProperties>
</file>