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2" r:id="rId4"/>
    <p:sldId id="263" r:id="rId5"/>
    <p:sldId id="282" r:id="rId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196F"/>
    <a:srgbClr val="EBF6F9"/>
    <a:srgbClr val="0083E6"/>
    <a:srgbClr val="FFE389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9" autoAdjust="0"/>
    <p:restoredTop sz="91993" autoAdjust="0"/>
  </p:normalViewPr>
  <p:slideViewPr>
    <p:cSldViewPr>
      <p:cViewPr varScale="1">
        <p:scale>
          <a:sx n="64" d="100"/>
          <a:sy n="64" d="100"/>
        </p:scale>
        <p:origin x="828" y="6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6"/>
          <a:stretch/>
        </p:blipFill>
        <p:spPr>
          <a:xfrm>
            <a:off x="1658441" y="1523999"/>
            <a:ext cx="8792308" cy="502170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37519" y="1676400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rgbClr val="FF000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GIẢI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2119" y="1676400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rgbClr val="00B05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CÂU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2919" y="1676400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rgbClr val="FFC00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ĐỐ</a:t>
            </a:r>
          </a:p>
        </p:txBody>
      </p: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75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75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Trưa Mướp Quê | NGUYỄN HIỆ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815" y="1173428"/>
            <a:ext cx="6452323" cy="45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ưa Mướp Quê | NGUYỄN HIỆ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" y="1173428"/>
            <a:ext cx="6452323" cy="45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0070C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72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19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ươi  ươu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6919" y="5382344"/>
            <a:ext cx="11174569" cy="1643046"/>
            <a:chOff x="502855" y="5406302"/>
            <a:chExt cx="10340246" cy="1643046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>
              <a:off x="502855" y="5406302"/>
              <a:ext cx="1034024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</a:pPr>
              <a:r>
                <a:rPr lang="en-US" sz="48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Hoa m</a:t>
              </a:r>
              <a:r>
                <a:rPr lang="en-US" sz="48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ươp</a:t>
              </a:r>
              <a:r>
                <a:rPr lang="en-US" sz="48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vàng </a:t>
              </a:r>
              <a:r>
                <a:rPr lang="en-US" sz="48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ươm</a:t>
              </a:r>
              <a:r>
                <a:rPr lang="en-US" sz="48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48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bươm </a:t>
              </a:r>
              <a:r>
                <a:rPr lang="en-US" sz="48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bay rập rờn.</a:t>
              </a:r>
              <a:endParaRPr lang="en-US" sz="48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1956994" y="5548260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5973792" y="5548260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4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</p:grpSp>
      <p:pic>
        <p:nvPicPr>
          <p:cNvPr id="19" name="Picture 2" descr="Google+ | Butterfly gif, Butterfly photos, Beautiful butterfl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78" y="1927330"/>
            <a:ext cx="1002507" cy="96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Pin on ANIMATED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520" y="2828087"/>
            <a:ext cx="1868181" cy="186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Pin on ANIMATED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38" y="3792903"/>
            <a:ext cx="1868181" cy="186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Google+ | Butterfly gif, Butterfly photos, Beautiful butterfli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1759" y="3340977"/>
            <a:ext cx="1002507" cy="96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9" descr="100040154387460729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7242795" y="4393603"/>
            <a:ext cx="1452662" cy="14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58" descr="200712419435657_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9519" y="3618201"/>
            <a:ext cx="739115" cy="73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8" descr="200712419435657_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870" y="3003420"/>
            <a:ext cx="739115" cy="73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0" descr="200712419435657_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9660" y="2151407"/>
            <a:ext cx="780951" cy="78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8" descr="200712419435657_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43" y="1471336"/>
            <a:ext cx="739115" cy="73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4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0" dur="4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2" dur="5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54" dur="5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6" dur="6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739913" y="2408237"/>
            <a:ext cx="651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692122" y="48437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chườm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608472" y="48437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đượm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321698" y="48437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gươm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474094" y="46674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106930" y="46674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815714" y="46674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997922" y="48437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ướm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309786" y="4667474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82489" y="59867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lượm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598839" y="59867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mướp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312065" y="59867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nượp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171626" y="58104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4202054" y="58104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ươp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6806081" y="58104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ươp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8988289" y="59867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ướp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9305119" y="5810474"/>
            <a:ext cx="193042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773" y="-104211"/>
            <a:ext cx="5442107" cy="477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4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591905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bướm</a:t>
            </a: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89137" y="5591905"/>
            <a:ext cx="259571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ươm</a:t>
            </a:r>
          </a:p>
        </p:txBody>
      </p:sp>
      <p:pic>
        <p:nvPicPr>
          <p:cNvPr id="4098" name="Picture 2" descr="cute butterfly - butterfly Wallpaper (2728x1740) (26188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36" y="473439"/>
            <a:ext cx="6951831" cy="443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4828</TotalTime>
  <Words>60</Words>
  <Application>Microsoft Office PowerPoint</Application>
  <PresentationFormat>Custom</PresentationFormat>
  <Paragraphs>37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.VnCooper</vt:lpstr>
      <vt:lpstr>Arial</vt:lpstr>
      <vt:lpstr>Arial Rounded MT Bold</vt:lpstr>
      <vt:lpstr>Arial-Rounded</vt:lpstr>
      <vt:lpstr>Arrus-Black</vt:lpstr>
      <vt:lpstr>Calibri</vt:lpstr>
      <vt:lpstr>DomCasual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Tuyết Bùi Thị</cp:lastModifiedBy>
  <cp:revision>620</cp:revision>
  <dcterms:created xsi:type="dcterms:W3CDTF">2021-05-08T14:00:55Z</dcterms:created>
  <dcterms:modified xsi:type="dcterms:W3CDTF">2024-12-25T14:22:27Z</dcterms:modified>
</cp:coreProperties>
</file>