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3"/>
  </p:notesMasterIdLst>
  <p:sldIdLst>
    <p:sldId id="296" r:id="rId3"/>
    <p:sldId id="297" r:id="rId4"/>
    <p:sldId id="281" r:id="rId5"/>
    <p:sldId id="289" r:id="rId6"/>
    <p:sldId id="293" r:id="rId7"/>
    <p:sldId id="294" r:id="rId8"/>
    <p:sldId id="298" r:id="rId9"/>
    <p:sldId id="283" r:id="rId10"/>
    <p:sldId id="285" r:id="rId11"/>
    <p:sldId id="284" r:id="rId12"/>
    <p:sldId id="292" r:id="rId13"/>
    <p:sldId id="288" r:id="rId14"/>
    <p:sldId id="260" r:id="rId15"/>
    <p:sldId id="257" r:id="rId16"/>
    <p:sldId id="258" r:id="rId17"/>
    <p:sldId id="299" r:id="rId18"/>
    <p:sldId id="259" r:id="rId19"/>
    <p:sldId id="316" r:id="rId20"/>
    <p:sldId id="314" r:id="rId21"/>
    <p:sldId id="3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3B9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2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539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59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8239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20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4911" y="5296237"/>
            <a:ext cx="4751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0939" y="5296237"/>
            <a:ext cx="1852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91" y="133955"/>
            <a:ext cx="6863559" cy="50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02353" y="5954193"/>
            <a:ext cx="408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1822" y="1599354"/>
            <a:ext cx="4032806" cy="887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7097" y="-86637"/>
            <a:ext cx="1864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1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Đ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33" name="Table 2"/>
          <p:cNvGraphicFramePr>
            <a:graphicFrameLocks noGrp="1"/>
          </p:cNvGraphicFramePr>
          <p:nvPr/>
        </p:nvGraphicFramePr>
        <p:xfrm>
          <a:off x="4025453" y="836693"/>
          <a:ext cx="401850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251"/>
                <a:gridCol w="2009251"/>
              </a:tblGrid>
              <a:tr h="764580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698467" y="749110"/>
            <a:ext cx="3345486" cy="1738106"/>
            <a:chOff x="4683543" y="749110"/>
            <a:chExt cx="3198942" cy="1690827"/>
          </a:xfrm>
        </p:grpSpPr>
        <p:sp>
          <p:nvSpPr>
            <p:cNvPr id="34" name="TextBox 33"/>
            <p:cNvSpPr txBox="1"/>
            <p:nvPr/>
          </p:nvSpPr>
          <p:spPr>
            <a:xfrm>
              <a:off x="6338599" y="749110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83543" y="773413"/>
              <a:ext cx="15438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5140828" y="1516607"/>
              <a:ext cx="2030381" cy="923330"/>
              <a:chOff x="5070171" y="2295939"/>
              <a:chExt cx="2030381" cy="923330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070171" y="2295939"/>
                <a:ext cx="2030381" cy="898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bướm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50823" y="2295939"/>
                <a:ext cx="154388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ươm</a:t>
                </a:r>
                <a:r>
                  <a:rPr lang="en-US" sz="5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576421" y="2265261"/>
            <a:ext cx="11578939" cy="971713"/>
            <a:chOff x="441842" y="4345978"/>
            <a:chExt cx="11578939" cy="971713"/>
          </a:xfrm>
        </p:grpSpPr>
        <p:sp>
          <p:nvSpPr>
            <p:cNvPr id="38" name="TextBox 37"/>
            <p:cNvSpPr txBox="1"/>
            <p:nvPr/>
          </p:nvSpPr>
          <p:spPr>
            <a:xfrm>
              <a:off x="441842" y="4394361"/>
              <a:ext cx="24772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chườm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97784" y="435275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51150" y="4345978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660169" y="4393375"/>
              <a:ext cx="23606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ớm</a:t>
              </a:r>
              <a:r>
                <a:rPr lang="en-US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28201" y="3111735"/>
            <a:ext cx="11674731" cy="944302"/>
            <a:chOff x="411548" y="5326521"/>
            <a:chExt cx="11674731" cy="944302"/>
          </a:xfrm>
        </p:grpSpPr>
        <p:sp>
          <p:nvSpPr>
            <p:cNvPr id="43" name="TextBox 42"/>
            <p:cNvSpPr txBox="1"/>
            <p:nvPr/>
          </p:nvSpPr>
          <p:spPr>
            <a:xfrm>
              <a:off x="6821504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725666" y="5326521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1548" y="534749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85440" y="534414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500068" y="-8663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00213" y="5954193"/>
            <a:ext cx="3780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68347" y="5954193"/>
            <a:ext cx="32144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41" y="4245429"/>
            <a:ext cx="2585527" cy="189473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097" y="4113654"/>
            <a:ext cx="2858449" cy="2026512"/>
          </a:xfrm>
          <a:prstGeom prst="rect">
            <a:avLst/>
          </a:prstGeom>
        </p:spPr>
      </p:pic>
      <p:pic>
        <p:nvPicPr>
          <p:cNvPr id="2050" name="Picture 2" descr="Top 20 bài văn tả một giàn cây leo hay nhất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045" y="4017012"/>
            <a:ext cx="2820018" cy="20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12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99" y="1886364"/>
            <a:ext cx="11592166" cy="2853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2496"/>
            <a:ext cx="11914310" cy="531876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2880" y="1276109"/>
            <a:ext cx="1831526" cy="675505"/>
            <a:chOff x="1091978" y="573744"/>
            <a:chExt cx="1831526" cy="67550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399428" y="573744"/>
              <a:ext cx="1524076" cy="67550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.VnAvant" panose="020B7200000000000000" pitchFamily="34" charset="0"/>
                </a:rPr>
                <a:t>§</a:t>
              </a:r>
              <a:r>
                <a:rPr lang="en-US" sz="2800" b="1" dirty="0" err="1">
                  <a:latin typeface=".VnAvant" panose="020B7200000000000000" pitchFamily="34" charset="0"/>
                </a:rPr>
                <a:t>äc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91978" y="648696"/>
              <a:ext cx="532737" cy="60055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6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Nãi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4" y="1086678"/>
            <a:ext cx="12134015" cy="574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2411" y="1254034"/>
            <a:ext cx="97840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hay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6760" y="2111375"/>
            <a:ext cx="4785360" cy="154622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sz="8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.VnAvant" panose="020B7200000000000000" pitchFamily="34" charset="0"/>
              </a:rPr>
              <a:t>DÆn dß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8610" y="3786505"/>
            <a:ext cx="6062980" cy="104648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sz="80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.VnAvant" panose="020B7200000000000000" pitchFamily="34" charset="0"/>
                <a:cs typeface=".VnAvant" panose="020B7200000000000000" pitchFamily="34" charset="0"/>
              </a:rPr>
              <a:t>--------------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8964506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72: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8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8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1752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9039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590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581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9353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905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5638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90152" y="448957"/>
            <a:ext cx="3052293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4683" y="1750939"/>
            <a:ext cx="8347654" cy="856167"/>
            <a:chOff x="1352283" y="1519706"/>
            <a:chExt cx="6395798" cy="856167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ươc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0341" y="1544876"/>
              <a:ext cx="20477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dược</a:t>
              </a:r>
              <a:r>
                <a:rPr lang="en-US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sĩ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7964" y="1519706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lượt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4530" y="3153174"/>
            <a:ext cx="9163405" cy="830998"/>
            <a:chOff x="1504683" y="1672106"/>
            <a:chExt cx="7020809" cy="830998"/>
          </a:xfrm>
        </p:grpSpPr>
        <p:sp>
          <p:nvSpPr>
            <p:cNvPr id="11" name="TextBox 10"/>
            <p:cNvSpPr txBox="1"/>
            <p:nvPr/>
          </p:nvSpPr>
          <p:spPr>
            <a:xfrm>
              <a:off x="1504683" y="1672107"/>
              <a:ext cx="10689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ươt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1814" y="1672106"/>
              <a:ext cx="2603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lướt</a:t>
              </a:r>
              <a:r>
                <a:rPr lang="en-US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ván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59437" y="1672107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9905" y="5702842"/>
            <a:ext cx="10554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4400" b="1" dirty="0" smtClean="0">
                <a:latin typeface=".VnAvant" panose="020B7200000000000000" pitchFamily="34" charset="0"/>
              </a:rPr>
              <a:t>.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15739" y="5702841"/>
            <a:ext cx="5380610" cy="786586"/>
            <a:chOff x="2812707" y="4985105"/>
            <a:chExt cx="5380610" cy="786586"/>
          </a:xfrm>
        </p:grpSpPr>
        <p:sp>
          <p:nvSpPr>
            <p:cNvPr id="12" name="TextBox 11"/>
            <p:cNvSpPr txBox="1"/>
            <p:nvPr/>
          </p:nvSpPr>
          <p:spPr>
            <a:xfrm>
              <a:off x="6898669" y="5002250"/>
              <a:ext cx="12946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12707" y="4985105"/>
              <a:ext cx="11832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ơp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15486" y="4985105"/>
              <a:ext cx="14366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4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ơm</a:t>
              </a:r>
              <a:endPara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277661" y="-357808"/>
            <a:ext cx="12544930" cy="6057509"/>
            <a:chOff x="-277661" y="-357808"/>
            <a:chExt cx="12544930" cy="60575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9026" y="-15708"/>
              <a:ext cx="12426295" cy="571540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-277661" y="879730"/>
              <a:ext cx="3312409" cy="988825"/>
              <a:chOff x="1002561" y="587625"/>
              <a:chExt cx="2898891" cy="822076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524776" y="587625"/>
                <a:ext cx="2376676" cy="822076"/>
              </a:xfrm>
              <a:prstGeom prst="roundRect">
                <a:avLst/>
              </a:prstGeom>
              <a:solidFill>
                <a:srgbClr val="80C53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endPara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02561" y="667305"/>
                <a:ext cx="811290" cy="74239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-159026" y="-357808"/>
              <a:ext cx="10522226" cy="861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39507" y="2798666"/>
            <a:ext cx="4818128" cy="1245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324" y="2972383"/>
            <a:ext cx="2244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429" y="377189"/>
            <a:ext cx="1846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2</a:t>
              </a:r>
            </a:p>
          </p:txBody>
        </p:sp>
      </p:grpSp>
      <p:graphicFrame>
        <p:nvGraphicFramePr>
          <p:cNvPr id="7" name="Table 2"/>
          <p:cNvGraphicFramePr>
            <a:graphicFrameLocks noGrp="1"/>
          </p:cNvGraphicFramePr>
          <p:nvPr/>
        </p:nvGraphicFramePr>
        <p:xfrm>
          <a:off x="3953812" y="1455312"/>
          <a:ext cx="4765184" cy="130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592"/>
                <a:gridCol w="2382592"/>
              </a:tblGrid>
              <a:tr h="1306122"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785533" y="1587927"/>
            <a:ext cx="182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4685" y="1587927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5150" y="2959651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60977" y="4406669"/>
            <a:ext cx="10902194" cy="2048707"/>
            <a:chOff x="757645" y="4393375"/>
            <a:chExt cx="10902194" cy="2048707"/>
          </a:xfrm>
        </p:grpSpPr>
        <p:grpSp>
          <p:nvGrpSpPr>
            <p:cNvPr id="3" name="Group 2"/>
            <p:cNvGrpSpPr/>
            <p:nvPr/>
          </p:nvGrpSpPr>
          <p:grpSpPr>
            <a:xfrm>
              <a:off x="757645" y="4393375"/>
              <a:ext cx="10902194" cy="950767"/>
              <a:chOff x="757645" y="4393375"/>
              <a:chExt cx="10902194" cy="950767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757645" y="4420812"/>
                <a:ext cx="25314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chườm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709963" y="4419732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483596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gươm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99227" y="4393375"/>
                <a:ext cx="236061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5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ớm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58703" y="5518752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lượm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654900" y="5463878"/>
            <a:ext cx="8034397" cy="966575"/>
            <a:chOff x="3654900" y="5463878"/>
            <a:chExt cx="8034397" cy="966575"/>
          </a:xfrm>
        </p:grpSpPr>
        <p:sp>
          <p:nvSpPr>
            <p:cNvPr id="29" name="TextBox 28"/>
            <p:cNvSpPr txBox="1"/>
            <p:nvPr/>
          </p:nvSpPr>
          <p:spPr>
            <a:xfrm>
              <a:off x="6583228" y="5463878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nượp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328684" y="5507123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54900" y="5491315"/>
              <a:ext cx="2360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mướp</a:t>
              </a:r>
              <a:endPara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00068" y="377189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62465" y="4393375"/>
            <a:ext cx="10162982" cy="2048707"/>
            <a:chOff x="962465" y="4393375"/>
            <a:chExt cx="10162982" cy="2048707"/>
          </a:xfrm>
        </p:grpSpPr>
        <p:sp>
          <p:nvSpPr>
            <p:cNvPr id="36" name="TextBox 35"/>
            <p:cNvSpPr txBox="1"/>
            <p:nvPr/>
          </p:nvSpPr>
          <p:spPr>
            <a:xfrm>
              <a:off x="1432055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93753" y="441973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824722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02558" y="4393375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62465" y="5518752"/>
              <a:ext cx="18228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233254" y="5491315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64223" y="5463878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28684" y="5507123"/>
            <a:ext cx="1543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5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4" grpId="0"/>
      <p:bldP spid="15" grpId="0"/>
      <p:bldP spid="16" grpId="0"/>
      <p:bldP spid="35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42663" y="0"/>
            <a:ext cx="1972491" cy="1397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40927" y="5389832"/>
            <a:ext cx="3683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739" y="5389832"/>
            <a:ext cx="18672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Bướm bay vào nhà liên tục có phải linh hồn bố tôi chưa siêu thoá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0" y="0"/>
            <a:ext cx="8648087" cy="53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91395" y="5263853"/>
            <a:ext cx="544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nườm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nượp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585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1165" y="5263852"/>
            <a:ext cx="2584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ình ảnh người dân nườm nượp về Thủ đô sau kỳ nghỉ lễ 30-4 và 1-5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92" y="0"/>
            <a:ext cx="7838894" cy="521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216</Words>
  <Application>Microsoft Office PowerPoint</Application>
  <PresentationFormat>Widescreen</PresentationFormat>
  <Paragraphs>87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Microsoft YaHei</vt:lpstr>
      <vt:lpstr>SimSun</vt:lpstr>
      <vt:lpstr>.VnAvant</vt:lpstr>
      <vt:lpstr>.VnAvantH</vt:lpstr>
      <vt:lpstr>Arial</vt:lpstr>
      <vt:lpstr>Calibri</vt:lpstr>
      <vt:lpstr>Calibri Light</vt:lpstr>
      <vt:lpstr>Chivo Light</vt:lpstr>
      <vt:lpstr>Tahoma</vt:lpstr>
      <vt:lpstr>Times New Roman</vt:lpstr>
      <vt:lpstr>Verdana</vt:lpstr>
      <vt:lpstr>VNI-Brush</vt:lpstr>
      <vt:lpstr>等线</vt:lpstr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DÆn dß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72</cp:revision>
  <dcterms:created xsi:type="dcterms:W3CDTF">2020-08-13T09:32:00Z</dcterms:created>
  <dcterms:modified xsi:type="dcterms:W3CDTF">2023-12-19T07:17:52Z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