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8" r:id="rId13"/>
    <p:sldId id="268" r:id="rId14"/>
    <p:sldId id="279" r:id="rId15"/>
    <p:sldId id="280" r:id="rId16"/>
    <p:sldId id="281" r:id="rId17"/>
    <p:sldId id="270" r:id="rId18"/>
    <p:sldId id="271" r:id="rId19"/>
    <p:sldId id="272" r:id="rId20"/>
    <p:sldId id="273" r:id="rId21"/>
    <p:sldId id="274" r:id="rId22"/>
    <p:sldId id="275" r:id="rId23"/>
    <p:sldId id="277" r:id="rId2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09" autoAdjust="0"/>
  </p:normalViewPr>
  <p:slideViewPr>
    <p:cSldViewPr>
      <p:cViewPr varScale="1">
        <p:scale>
          <a:sx n="65" d="100"/>
          <a:sy n="65" d="100"/>
        </p:scale>
        <p:origin x="918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4852" y="214811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72766" y="214811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32" y="670724"/>
            <a:ext cx="11949906" cy="447493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đ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131" y="591368"/>
            <a:ext cx="12195969" cy="4535238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2081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4613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37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070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796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Ύ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32" y="670724"/>
            <a:ext cx="11949906" cy="447493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đ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131" y="591368"/>
            <a:ext cx="12195969" cy="4535238"/>
          </a:xfrm>
        </p:spPr>
      </p:pic>
    </p:spTree>
    <p:extLst>
      <p:ext uri="{BB962C8B-B14F-4D97-AF65-F5344CB8AC3E}">
        <p14:creationId xmlns:p14="http://schemas.microsoft.com/office/powerpoint/2010/main" val="4795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906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462881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đá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Ύ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439" y="-9144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119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6719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99" y="-212230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70" y="-12573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6714" y="-7026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2139" y="-216559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26" y="-15621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55" y="-1423657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3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69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1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2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417 L 1.63404E-6 0.38333 L 0.00248 0.40092 L 0.00626 0.41227 L 0.01188 0.41782 L 0.01931 0.41782 L 0.03002 0.41528 L 0.04816 0.4044 L 0.07008 0.38426 L 0.0877 0.35764 L 0.09893 0.33542 L 0.1108 0.3044 L 0.11707 0.27893 L 0.11903 0.25764 L 0.11707 0.23657 L 0.11328 0.22523 L 0.10702 0.22083 L 0.09893 0.21991 L 0.09136 0.22523 L 0.08079 0.23449 L 0.07074 0.25116 L 0.06382 0.26875 L 0.06003 0.28102 L 0.05638 0.3044 L 0.05377 0.32893 L 0.05442 0.35417 L 0.05756 0.3787 L 0.06382 0.39768 L 0.07387 0.41088 L 0.08327 0.41782 L 0.09397 0.41991 L 0.10454 0.41782 L 0.11589 0.40995 L 0.12647 0.39768 L 0.13782 0.3787 " pathEditMode="relative" rAng="0" ptsTypes="AAAAAAAAAAAAAAAAAAAAAAAAAAAAAAAAAAA">
                                      <p:cBhvr>
                                        <p:cTn id="80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6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52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3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3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91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78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28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78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102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30"/>
                            </p:stCondLst>
                            <p:childTnLst>
                              <p:par>
                                <p:cTn id="10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47119" y="304800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11675" r="1437" b="55100"/>
          <a:stretch/>
        </p:blipFill>
        <p:spPr>
          <a:xfrm>
            <a:off x="1265238" y="914400"/>
            <a:ext cx="10160638" cy="4800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có ô đỏ.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95269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52511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167318" y="2324718"/>
            <a:ext cx="4187403" cy="394891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85519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1718507"/>
            <a:ext cx="4690094" cy="5139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671719" y="3886200"/>
            <a:ext cx="32688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bê bể cá.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709" b="14857"/>
          <a:stretch/>
        </p:blipFill>
        <p:spPr>
          <a:xfrm>
            <a:off x="8519319" y="2330043"/>
            <a:ext cx="3611738" cy="40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5257800"/>
            <a:ext cx="92297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6" y="4114800"/>
            <a:ext cx="9280495" cy="195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18" y="-152400"/>
            <a:ext cx="9366369" cy="485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1" b="5000"/>
          <a:stretch/>
        </p:blipFill>
        <p:spPr>
          <a:xfrm>
            <a:off x="1280319" y="1695450"/>
            <a:ext cx="1016063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60"/>
          <a:stretch/>
        </p:blipFill>
        <p:spPr>
          <a:xfrm>
            <a:off x="23078" y="-67023"/>
            <a:ext cx="12119205" cy="5805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4516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84456" y="540663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ưới gốc </a:t>
            </a: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các bạn chơi </a:t>
            </a: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 </a:t>
            </a: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 </a:t>
            </a: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 </a:t>
            </a:r>
            <a:r>
              <a:rPr lang="en-US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  d	  Đ   đ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09119" y="75083"/>
            <a:ext cx="9052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Chào quý thầy cô. Do k biết thầy cô dạy bổ ngang hay bổ dọc nên em làm 2 slide, thầy cô dạy theo hình thức nào thì dùng slide đó nhé, Cái nào k phù hợp thì thầy cô xoá đi nhé! Hoặc thầy cô có thể để vậy cho HS đọc ngang xong rồi đọc dọc  ntn cũng đc ạ.</a:t>
            </a:r>
          </a:p>
          <a:p>
            <a:r>
              <a:rPr lang="en-US" b="1">
                <a:solidFill>
                  <a:srgbClr val="FF0000"/>
                </a:solidFill>
              </a:rPr>
              <a:t>(Đọc xong thầy cô xoá tex này đi nhé)</a:t>
            </a:r>
          </a:p>
          <a:p>
            <a:r>
              <a:rPr lang="en-US" b="1">
                <a:solidFill>
                  <a:srgbClr val="FF0000"/>
                </a:solidFill>
              </a:rPr>
              <a:t>Yêu thương!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204788"/>
            <a:ext cx="12466638" cy="645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3519" y="481135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5000" y="4836151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 đa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14519" y="4817276"/>
            <a:ext cx="391616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đỏ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233" y="481727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1605" y="481511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925949" y="483615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pic>
        <p:nvPicPr>
          <p:cNvPr id="19" name="Picture 2" descr="Tiếng đa đa mồi kêu và chia sẽ cách bẫy đa đa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1509486"/>
            <a:ext cx="3267559" cy="25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Ô Màu Đỏ Màn Hình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99" y="1524000"/>
            <a:ext cx="2318516" cy="25216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571489" y="483615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66167" y="481001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pic>
        <p:nvPicPr>
          <p:cNvPr id="2" name="Đá Dế, Trận Chọi Dế Hay Miền Tây Quê Tô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95" y="1509486"/>
            <a:ext cx="4482931" cy="25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4845628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225</Words>
  <Application>Microsoft Office PowerPoint</Application>
  <PresentationFormat>Custom</PresentationFormat>
  <Paragraphs>99</Paragraphs>
  <Slides>23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TD 4H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Tuyết Bùi Thị</cp:lastModifiedBy>
  <cp:revision>40</cp:revision>
  <dcterms:created xsi:type="dcterms:W3CDTF">2021-05-08T14:00:55Z</dcterms:created>
  <dcterms:modified xsi:type="dcterms:W3CDTF">2024-10-27T12:58:58Z</dcterms:modified>
</cp:coreProperties>
</file>