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7" r:id="rId2"/>
    <p:sldId id="308" r:id="rId3"/>
    <p:sldId id="273" r:id="rId4"/>
    <p:sldId id="290" r:id="rId5"/>
    <p:sldId id="295" r:id="rId6"/>
    <p:sldId id="258" r:id="rId7"/>
    <p:sldId id="266" r:id="rId8"/>
    <p:sldId id="291" r:id="rId9"/>
    <p:sldId id="296" r:id="rId10"/>
    <p:sldId id="270" r:id="rId11"/>
    <p:sldId id="297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9FF"/>
    <a:srgbClr val="BAFEC2"/>
    <a:srgbClr val="A8F6A8"/>
    <a:srgbClr val="62FE7C"/>
    <a:srgbClr val="71FFB1"/>
    <a:srgbClr val="FD2BA3"/>
    <a:srgbClr val="FF2980"/>
    <a:srgbClr val="FD0B95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31" autoAdjust="0"/>
  </p:normalViewPr>
  <p:slideViewPr>
    <p:cSldViewPr>
      <p:cViewPr varScale="1">
        <p:scale>
          <a:sx n="96" d="100"/>
          <a:sy n="96" d="100"/>
        </p:scale>
        <p:origin x="63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3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18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4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4" r="52614"/>
          <a:stretch/>
        </p:blipFill>
        <p:spPr bwMode="auto">
          <a:xfrm>
            <a:off x="3371850" y="-122238"/>
            <a:ext cx="23241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9" r="16830"/>
          <a:stretch/>
        </p:blipFill>
        <p:spPr bwMode="auto">
          <a:xfrm>
            <a:off x="3111500" y="1015999"/>
            <a:ext cx="28448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807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128370"/>
            <a:ext cx="8241170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chữ phù hợp thay cho bông hoa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" y="57150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74230" y="647484"/>
            <a:ext cx="8241170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700" i="1">
                <a:latin typeface="Arial" pitchFamily="34" charset="0"/>
                <a:ea typeface="Arial-Rounded" pitchFamily="34" charset="0"/>
                <a:cs typeface="Arial" pitchFamily="34" charset="0"/>
              </a:rPr>
              <a:t>tr </a:t>
            </a:r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700" i="1">
                <a:latin typeface="Arial" pitchFamily="34" charset="0"/>
                <a:ea typeface="Arial-Rounded" pitchFamily="34" charset="0"/>
                <a:cs typeface="Arial" pitchFamily="34" charset="0"/>
              </a:rPr>
              <a:t>ch?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230" y="1657350"/>
            <a:ext cx="8241170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700" i="1">
                <a:latin typeface="Arial" pitchFamily="34" charset="0"/>
                <a:ea typeface="Arial-Rounded" pitchFamily="34" charset="0"/>
                <a:cs typeface="Arial" pitchFamily="34" charset="0"/>
              </a:rPr>
              <a:t>r </a:t>
            </a:r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700" i="1">
                <a:latin typeface="Arial" pitchFamily="34" charset="0"/>
                <a:ea typeface="Arial-Rounded" pitchFamily="34" charset="0"/>
                <a:cs typeface="Arial" pitchFamily="34" charset="0"/>
              </a:rPr>
              <a:t>d?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5400" y="1123950"/>
            <a:ext cx="1517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ồi non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0" y="1117751"/>
            <a:ext cx="565114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</a:t>
            </a: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" y="1177387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359745" y="1130149"/>
            <a:ext cx="1517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đũa </a:t>
            </a:r>
            <a:r>
              <a:rPr lang="en-US" sz="27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tr</a:t>
            </a:r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e</a:t>
            </a:r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170" y="1169893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026745" y="1123950"/>
            <a:ext cx="2279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trồng trọt</a:t>
            </a: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30" y="1163352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143000" y="2114550"/>
            <a:ext cx="1517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</a:t>
            </a:r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ễ cây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59745" y="2120749"/>
            <a:ext cx="1517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</a:t>
            </a:r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ễ dàng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26745" y="2114550"/>
            <a:ext cx="2279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mềm   </a:t>
            </a:r>
            <a:r>
              <a:rPr lang="en-US" sz="27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</a:t>
            </a:r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ẻo</a:t>
            </a:r>
          </a:p>
        </p:txBody>
      </p:sp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75" y="2172876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40" y="2165048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80" y="2149696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67" y="1800543"/>
            <a:ext cx="1412833" cy="334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68" y="2499864"/>
            <a:ext cx="2643187" cy="248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45" y="2526171"/>
            <a:ext cx="2346089" cy="187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4535804"/>
            <a:ext cx="13954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17" y="3982934"/>
            <a:ext cx="13954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" y="4538687"/>
            <a:ext cx="13954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7" t="44921" r="8244" b="41352"/>
          <a:stretch/>
        </p:blipFill>
        <p:spPr bwMode="auto">
          <a:xfrm>
            <a:off x="4445259" y="4647730"/>
            <a:ext cx="3829386" cy="70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1" y="253116"/>
            <a:ext cx="822960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Đoán nhanh đoán đúng: Đoán tên các loài cây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178310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2295"/>
            <a:ext cx="4580367" cy="35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762000" y="253116"/>
            <a:ext cx="2619674" cy="449686"/>
            <a:chOff x="886344" y="436620"/>
            <a:chExt cx="2619674" cy="449686"/>
          </a:xfrm>
        </p:grpSpPr>
        <p:sp>
          <p:nvSpPr>
            <p:cNvPr id="20" name="Oval 19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 từ trang 118 đến trang 121.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Ôn tập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122).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412173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 LIỄU DẺO DAI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938" y="24346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b="16444"/>
          <a:stretch/>
        </p:blipFill>
        <p:spPr>
          <a:xfrm>
            <a:off x="3575145" y="3523400"/>
            <a:ext cx="1781175" cy="14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5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05178"/>
            <a:ext cx="8305800" cy="1477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02691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8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a. Cành liễu rủ lá trông (…..…….) như một mái tóc.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3920369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b. Tập thể dục hằng ngày cho cơ thể (……….).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1651823"/>
            <a:ext cx="1837825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xanh tốt</a:t>
            </a: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28901" y="1657350"/>
            <a:ext cx="1277484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lắc lư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67400" y="1651822"/>
            <a:ext cx="1837825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dễ gãy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9100" y="889888"/>
            <a:ext cx="2096865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mềm mại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94313" y="889888"/>
            <a:ext cx="1633242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dẻo dai</a:t>
            </a: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284E-6 L 0.08125 0.31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1571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37473E-6 L -0.13593 0.685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3426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2" grpId="0" animBg="1"/>
      <p:bldP spid="14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a</a:t>
            </a:r>
            <a:r>
              <a:rPr lang="en-US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lΗğu ǟủ lá ǇrŪg Εϛm jại ηư</a:t>
            </a:r>
            <a:endParaRPr lang="en-US" sz="3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014" y="22382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Tập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Ό˘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dục hằng wgày giúp cơ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Ό˘ Ύ˞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o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830" y="2925897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dai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900" y="152870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jŎ jái Ǉŉ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743" y="285750"/>
            <a:ext cx="4517514" cy="4517514"/>
          </a:xfrm>
        </p:spPr>
      </p:pic>
      <p:pic>
        <p:nvPicPr>
          <p:cNvPr id="5" name="T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08743" y="285750"/>
            <a:ext cx="4517514" cy="4517514"/>
          </a:xfrm>
        </p:spPr>
      </p:pic>
    </p:spTree>
    <p:extLst>
      <p:ext uri="{BB962C8B-B14F-4D97-AF65-F5344CB8AC3E}">
        <p14:creationId xmlns:p14="http://schemas.microsoft.com/office/powerpoint/2010/main" val="16814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7866" y="902626"/>
            <a:ext cx="8207534" cy="66002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 sinh	      cây	  xanh mát	nắng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892"/>
          <a:stretch/>
        </p:blipFill>
        <p:spPr bwMode="auto">
          <a:xfrm>
            <a:off x="5234305" y="1818745"/>
            <a:ext cx="2193290" cy="315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11" b="24882"/>
          <a:stretch/>
        </p:blipFill>
        <p:spPr bwMode="auto">
          <a:xfrm>
            <a:off x="2266315" y="1860549"/>
            <a:ext cx="210947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Thân cây liễu không to nhưng dẻo dai. Cành liễu mềm mại, có thể chuyển động theo chiều gió. Vì vậy, cây không dễ bị gãy.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788238" y="1974850"/>
            <a:ext cx="290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35272" y="2518410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447234" y="2288808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03790" y="2867928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42688" y="3399607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922770" y="3067453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Thân cây lΗğu δŪg Ǉo ηưng Ύ˞o dai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35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Cà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ζ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l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ğu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Εϛ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m jại, có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Ό˘ 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u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ΐϜ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n đųg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Ό;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o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gió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 Vì vậy, cây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Ūg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Ύ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ğ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λ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Ż gãy.</a:t>
            </a: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743" y="285750"/>
            <a:ext cx="4517514" cy="4517514"/>
          </a:xfrm>
        </p:spPr>
      </p:pic>
      <p:pic>
        <p:nvPicPr>
          <p:cNvPr id="7" name="V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08743" y="285750"/>
            <a:ext cx="4517514" cy="4517514"/>
          </a:xfrm>
        </p:spPr>
      </p:pic>
    </p:spTree>
    <p:extLst>
      <p:ext uri="{BB962C8B-B14F-4D97-AF65-F5344CB8AC3E}">
        <p14:creationId xmlns:p14="http://schemas.microsoft.com/office/powerpoint/2010/main" val="31885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287</Words>
  <Application>Microsoft Office PowerPoint</Application>
  <PresentationFormat>On-screen Show (16:9)</PresentationFormat>
  <Paragraphs>51</Paragraphs>
  <Slides>12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Rounded MT Bold</vt:lpstr>
      <vt:lpstr>Arial-Rounded</vt:lpstr>
      <vt:lpstr>Calibri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331</cp:revision>
  <dcterms:created xsi:type="dcterms:W3CDTF">2020-12-08T15:48:47Z</dcterms:created>
  <dcterms:modified xsi:type="dcterms:W3CDTF">2023-04-12T07:41:52Z</dcterms:modified>
</cp:coreProperties>
</file>