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260" r:id="rId8"/>
    <p:sldId id="277" r:id="rId9"/>
    <p:sldId id="261"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77" d="100"/>
          <a:sy n="77" d="100"/>
        </p:scale>
        <p:origin x="120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a:t>
            </a:r>
            <a:r>
              <a:rPr lang="en-US" baseline="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a:t>
            </a:r>
            <a:r>
              <a:rPr lang="en-US" baseline="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Thân cây liễu tuy không to nhưng dẻo dai.</a:t>
            </a: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khả năng chịu đựng trong khoảng thời gian dài.</a:t>
            </a: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mềm và gợi cảm giác dẻo dai.</a:t>
            </a: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348074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421372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18274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Cây gì xuất hiện trong bài?</a:t>
            </a: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Thân cây liễu có đặc điểm gì?</a:t>
            </a: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Cây liễu</a:t>
            </a: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Thân cây liễu không to nhưng dẻo dai.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Cành liễu có đặc điểm gì?</a:t>
            </a: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nói liễu là loài cây dễ trồng?</a:t>
            </a: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Cành liễu mềm mại, có thể chuyển động theo chiều gió</a:t>
            </a: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Liễu là loài cây dễ trồng vì chỉ cần cắm cành xuống đất, nó có thể nhanh chóng mọc lên cây non.</a:t>
            </a: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dai</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Thân cây liễu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Cành liễu (…).</a:t>
            </a: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quấn quýt vườn nhà</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Lá thơm dành tặng riêng bà sớm hôm?</a:t>
            </a: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trầu</a:t>
            </a: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Cây liễu dẻo dai</a:t>
            </a:r>
            <a:r>
              <a:rPr lang="en-US" sz="3200">
                <a:solidFill>
                  <a:schemeClr val="tx1"/>
                </a:solidFill>
                <a:latin typeface="Arial" pitchFamily="34" charset="0"/>
                <a:cs typeface="Arial" pitchFamily="34" charset="0"/>
              </a:rPr>
              <a:t> (trang 118, 119).</a:t>
            </a:r>
          </a:p>
          <a:p>
            <a:pPr marL="457138" indent="-457138" algn="just">
              <a:buFontTx/>
              <a:buChar char="-"/>
            </a:pPr>
            <a:r>
              <a:rPr lang="en-US" sz="3200">
                <a:solidFill>
                  <a:schemeClr val="tx1"/>
                </a:solidFill>
                <a:latin typeface="Arial" pitchFamily="34" charset="0"/>
                <a:cs typeface="Arial" pitchFamily="34" charset="0"/>
              </a:rPr>
              <a:t>Chuẩn bị bài mới (trang 120, 121).</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thân nhẵn, lá xanh</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Có buồng quả chín, ngọt lành thơm ngon?</a:t>
            </a: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chuối</a:t>
            </a: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CÂY LIỄU DẺO DAI</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Nói về đặc điểm khác nhau giữa hai cây trong tranh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lắc lư	</a:t>
            </a:r>
            <a:br>
              <a:rPr lang="en-US">
                <a:latin typeface="Arial" pitchFamily="34" charset="0"/>
                <a:cs typeface="Arial" pitchFamily="34" charset="0"/>
              </a:rPr>
            </a:br>
            <a:r>
              <a:rPr lang="en-US">
                <a:latin typeface="Arial" pitchFamily="34" charset="0"/>
                <a:cs typeface="Arial" pitchFamily="34" charset="0"/>
              </a:rPr>
              <a:t>giải thích	</a:t>
            </a:r>
            <a:br>
              <a:rPr lang="en-US">
                <a:latin typeface="Arial" pitchFamily="34" charset="0"/>
                <a:cs typeface="Arial" pitchFamily="34" charset="0"/>
              </a:rPr>
            </a:br>
            <a:r>
              <a:rPr lang="en-US">
                <a:latin typeface="Arial" pitchFamily="34" charset="0"/>
                <a:cs typeface="Arial" pitchFamily="34" charset="0"/>
              </a:rPr>
              <a:t>trồng</a:t>
            </a:r>
            <a:br>
              <a:rPr lang="en-US">
                <a:latin typeface="Arial" pitchFamily="34" charset="0"/>
                <a:cs typeface="Arial" pitchFamily="34" charset="0"/>
              </a:rPr>
            </a:br>
            <a:r>
              <a:rPr lang="en-US">
                <a:latin typeface="Arial" pitchFamily="34" charset="0"/>
                <a:cs typeface="Arial" pitchFamily="34" charset="0"/>
              </a:rPr>
              <a:t>nhanh chóng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Cây liễu không ngừng lắc lư.</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Thấy vậy, Nam rất lo cây liễu sẽ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Cành liễu mềm mại, có thể chuyển động theo chiều gió.</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Vì vậy, cây không dễ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Liễu còn là loài cây dễ trồng.</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Chỉ cần cắm cành xuống đất, nó có thể nhanh chóng mọc lên cây con.</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1580</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Rounded MT Bold</vt:lpstr>
      <vt:lpstr>Arial-Rounded</vt:lpstr>
      <vt:lpstr>Calibri</vt:lpstr>
      <vt:lpstr>HP001 4 hàng</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270</cp:revision>
  <dcterms:created xsi:type="dcterms:W3CDTF">2020-12-08T15:48:47Z</dcterms:created>
  <dcterms:modified xsi:type="dcterms:W3CDTF">2025-04-19T12:50:06Z</dcterms:modified>
</cp:coreProperties>
</file>