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76" r:id="rId8"/>
    <p:sldId id="277" r:id="rId9"/>
    <p:sldId id="278" r:id="rId10"/>
    <p:sldId id="261" r:id="rId11"/>
    <p:sldId id="263" r:id="rId12"/>
    <p:sldId id="262" r:id="rId13"/>
    <p:sldId id="264" r:id="rId14"/>
    <p:sldId id="266" r:id="rId15"/>
    <p:sldId id="268" r:id="rId16"/>
    <p:sldId id="267"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varScale="1">
        <p:scale>
          <a:sx n="78" d="100"/>
          <a:sy n="78" d="100"/>
        </p:scale>
        <p:origin x="55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luyện</a:t>
            </a:r>
            <a:r>
              <a:rPr lang="en-US" baseline="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GIẢI THƯỞNG TÌNH BẠN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Đôi bạn trong câu chuyện là ai?</a:t>
            </a: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Vì sao hoẵng bị ngã?</a:t>
            </a: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Khi hoẵng ngã, nai đã làm gì?</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Kết quả cuộc thi như thế nào?</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Câu chuyên khuyên chúng ta điều gì?</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a:solidFill>
                  <a:srgbClr val="7030A0"/>
                </a:solidFill>
                <a:latin typeface="HP001 4 hàng" pitchFamily="34" charset="0"/>
              </a:rPr>
              <a:t>đỡ hƋng đứng dậy</a:t>
            </a:r>
            <a:r>
              <a:rPr lang="en-US" sz="4000" b="1">
                <a:solidFill>
                  <a:srgbClr val="7030A0"/>
                </a:solidFill>
                <a:latin typeface="HP001 4 hàng" pitchFamily="34" charset="0"/>
              </a:rPr>
              <a:t>.</a:t>
            </a: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dừng</a:t>
            </a:r>
            <a:r>
              <a:rPr lang="en-US" sz="4000" b="1">
                <a:solidFill>
                  <a:srgbClr val="7030A0"/>
                </a:solidFill>
                <a:latin typeface="HP001 4 hàng" pitchFamily="34" charset="0"/>
              </a:rPr>
              <a:t> </a:t>
            </a:r>
            <a:r>
              <a:rPr lang="vi-VN" sz="4000" b="1">
                <a:solidFill>
                  <a:srgbClr val="7030A0"/>
                </a:solidFill>
                <a:latin typeface="HP001 4 hàng" pitchFamily="34" charset="0"/>
              </a:rPr>
              <a:t>lại</a:t>
            </a:r>
            <a:r>
              <a:rPr lang="en-US" sz="4000" b="1">
                <a:solidFill>
                  <a:srgbClr val="7030A0"/>
                </a:solidFill>
                <a:latin typeface="HP001 4 hàng"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c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a:latin typeface="Arial-Rounded" pitchFamily="34" charset="0"/>
                <a:ea typeface="Arial-Rounded" pitchFamily="34" charset="0"/>
                <a:cs typeface="Arial-Rounded" pitchFamily="34" charset="0"/>
              </a:rPr>
              <a:t>Khi hoẵng ngã, nai (…)</a:t>
            </a: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a:t>
            </a:r>
            <a:r>
              <a:rPr lang="en-US" sz="2800" b="1" i="1">
                <a:latin typeface="Arial-Rounded" pitchFamily="34" charset="0"/>
                <a:ea typeface="Arial-Rounded" pitchFamily="34" charset="0"/>
                <a:cs typeface="Arial-Rounded" pitchFamily="34" charset="0"/>
              </a:rPr>
              <a:t> Giải thưởng tình bạn</a:t>
            </a:r>
          </a:p>
          <a:p>
            <a:pPr algn="ctr"/>
            <a:r>
              <a:rPr lang="en-US" sz="2800" b="1">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Quan sát tranh và nói về những gì em thấy ở trong tranh</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Đọc</a:t>
            </a: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00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Nai và hoẵng về đích cuối cùng. Nhưng cả hai đều được tặng giải thưởng tình bạn.</a:t>
            </a:r>
          </a:p>
          <a:p>
            <a:pPr algn="just"/>
            <a:r>
              <a:rPr lang="en-US" sz="300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10</a:t>
              </a: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9</a:t>
            </a: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đoạn?</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a:solidFill>
                  <a:srgbClr val="FF0000"/>
                </a:solidFill>
                <a:latin typeface="Arial-Rounded" pitchFamily="34" charset="0"/>
                <a:ea typeface="Arial-Rounded" pitchFamily="34" charset="0"/>
                <a:cs typeface="Arial-Rounded" pitchFamily="34" charset="0"/>
              </a:rPr>
              <a:t>Đoạn </a:t>
            </a:r>
            <a:r>
              <a:rPr lang="en-US" sz="2800">
                <a:solidFill>
                  <a:srgbClr val="FF0000"/>
                </a:solidFill>
                <a:latin typeface=".VnArial Narrow" pitchFamily="34" charset="0"/>
                <a:ea typeface="Arial-Rounded" pitchFamily="34" charset="0"/>
                <a:cs typeface="Arial-Rounded" pitchFamily="34" charset="0"/>
              </a:rPr>
              <a:t>1</a:t>
            </a: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a:solidFill>
                  <a:srgbClr val="FF0000"/>
                </a:solidFill>
                <a:latin typeface="Arial-Rounded" pitchFamily="34" charset="0"/>
                <a:ea typeface="Arial-Rounded" pitchFamily="34" charset="0"/>
                <a:cs typeface="Arial-Rounded" pitchFamily="34" charset="0"/>
              </a:rPr>
              <a:t>Đoạn </a:t>
            </a:r>
            <a:r>
              <a:rPr lang="en-US" sz="2800">
                <a:solidFill>
                  <a:srgbClr val="FF0000"/>
                </a:solidFill>
                <a:latin typeface=".VnArial Narrow" pitchFamily="34" charset="0"/>
                <a:ea typeface="Arial-Rounded" pitchFamily="34" charset="0"/>
                <a:cs typeface="Arial-Rounded" pitchFamily="34" charset="0"/>
              </a:rPr>
              <a:t>2</a:t>
            </a: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a:solidFill>
                  <a:srgbClr val="FF0000"/>
                </a:solidFill>
                <a:latin typeface="Arial-Rounded" pitchFamily="34" charset="0"/>
                <a:ea typeface="Arial-Rounded" pitchFamily="34" charset="0"/>
                <a:cs typeface="Arial-Rounded" pitchFamily="34" charset="0"/>
              </a:rPr>
              <a:t>Đoạn </a:t>
            </a:r>
            <a:r>
              <a:rPr lang="en-US" sz="2800">
                <a:solidFill>
                  <a:srgbClr val="FF0000"/>
                </a:solidFill>
                <a:latin typeface=".VnArial Narrow" pitchFamily="34" charset="0"/>
                <a:ea typeface="Arial-Rounded" pitchFamily="34" charset="0"/>
                <a:cs typeface="Arial-Rounded" pitchFamily="34" charset="0"/>
              </a:rPr>
              <a:t>3</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hoẵng</a:t>
            </a:r>
          </a:p>
          <a:p>
            <a:r>
              <a:rPr lang="en-US" sz="6600">
                <a:latin typeface="Arial-Rounded" pitchFamily="34" charset="0"/>
                <a:ea typeface="Arial-Rounded" pitchFamily="34" charset="0"/>
                <a:cs typeface="Arial-Rounded" pitchFamily="34" charset="0"/>
              </a:rPr>
              <a:t>xoạc chân</a:t>
            </a:r>
          </a:p>
          <a:p>
            <a:r>
              <a:rPr lang="en-US" sz="6600">
                <a:latin typeface="Arial-Rounded" pitchFamily="34" charset="0"/>
                <a:ea typeface="Arial-Rounded" pitchFamily="34" charset="0"/>
                <a:cs typeface="Arial-Rounded" pitchFamily="34" charset="0"/>
              </a:rPr>
              <a:t>ngã oạch</a:t>
            </a: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oăng  -</a:t>
            </a:r>
          </a:p>
          <a:p>
            <a:r>
              <a:rPr lang="en-US" sz="6600">
                <a:latin typeface="Arial-Rounded" pitchFamily="34" charset="0"/>
                <a:ea typeface="Arial-Rounded" pitchFamily="34" charset="0"/>
                <a:cs typeface="Arial-Rounded" pitchFamily="34" charset="0"/>
              </a:rPr>
              <a:t>oac     - </a:t>
            </a:r>
          </a:p>
          <a:p>
            <a:r>
              <a:rPr lang="en-US" sz="6600">
                <a:latin typeface="Arial-Rounded" pitchFamily="34" charset="0"/>
                <a:ea typeface="Arial-Rounded" pitchFamily="34" charset="0"/>
                <a:cs typeface="Arial-Rounded" pitchFamily="34" charset="0"/>
              </a:rPr>
              <a:t>oach   -</a:t>
            </a:r>
          </a:p>
        </p:txBody>
      </p:sp>
    </p:spTree>
    <p:extLst>
      <p:ext uri="{BB962C8B-B14F-4D97-AF65-F5344CB8AC3E}">
        <p14:creationId xmlns:p14="http://schemas.microsoft.com/office/powerpoint/2010/main" val="334661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3048000" cy="3108531"/>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Vạch xuất phát: </a:t>
            </a:r>
            <a:r>
              <a:rPr lang="en-US" sz="280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500" y="1047750"/>
            <a:ext cx="51325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7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Lấy đà: </a:t>
            </a:r>
            <a:r>
              <a:rPr lang="en-US" sz="2800">
                <a:latin typeface="Arial-Rounded" pitchFamily="34" charset="0"/>
                <a:ea typeface="Arial-Rounded" pitchFamily="34" charset="0"/>
                <a:cs typeface="Arial-Rounded" pitchFamily="34" charset="0"/>
              </a:rPr>
              <a:t>tạo ra cho mình một thế đứng phù hợp để có thể bắt đầu chạy.</a:t>
            </a: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Trọng tài: </a:t>
            </a:r>
            <a:r>
              <a:rPr lang="en-US" sz="2800">
                <a:latin typeface="Arial-Rounded" pitchFamily="34" charset="0"/>
                <a:ea typeface="Arial-Rounded" pitchFamily="34" charset="0"/>
                <a:cs typeface="Arial-Rounded" pitchFamily="34" charset="0"/>
              </a:rPr>
              <a:t>người điều khiển và xác định thành tích trong cuộc thi.</a:t>
            </a:r>
          </a:p>
        </p:txBody>
      </p:sp>
      <p:sp>
        <p:nvSpPr>
          <p:cNvPr id="5" name="TextBox 4"/>
          <p:cNvSpPr txBox="1"/>
          <p:nvPr/>
        </p:nvSpPr>
        <p:spPr>
          <a:xfrm>
            <a:off x="342900" y="3417925"/>
            <a:ext cx="7620000" cy="523208"/>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Ngã oạch: </a:t>
            </a:r>
            <a:r>
              <a:rPr lang="en-US" sz="2800">
                <a:latin typeface="Arial-Rounded" pitchFamily="34" charset="0"/>
                <a:ea typeface="Arial-Rounded" pitchFamily="34" charset="0"/>
                <a:cs typeface="Arial-Rounded" pitchFamily="34" charset="0"/>
              </a:rPr>
              <a:t>ý nói ngã mạnh.</a:t>
            </a:r>
          </a:p>
        </p:txBody>
      </p:sp>
    </p:spTree>
    <p:extLst>
      <p:ext uri="{BB962C8B-B14F-4D97-AF65-F5344CB8AC3E}">
        <p14:creationId xmlns:p14="http://schemas.microsoft.com/office/powerpoint/2010/main" val="2003661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485</Words>
  <Application>Microsoft Office PowerPoint</Application>
  <PresentationFormat>On-screen Show (16:9)</PresentationFormat>
  <Paragraphs>78</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.VnArial Narrow</vt: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97</cp:revision>
  <dcterms:created xsi:type="dcterms:W3CDTF">2020-12-08T15:48:47Z</dcterms:created>
  <dcterms:modified xsi:type="dcterms:W3CDTF">2025-01-23T12:26:51Z</dcterms:modified>
</cp:coreProperties>
</file>