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67" r:id="rId20"/>
    <p:sldId id="282" r:id="rId21"/>
    <p:sldId id="287" r:id="rId22"/>
    <p:sldId id="270" r:id="rId23"/>
    <p:sldId id="271" r:id="rId24"/>
    <p:sldId id="272" r:id="rId2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B95"/>
    <a:srgbClr val="D2ECB6"/>
    <a:srgbClr val="B8E08C"/>
    <a:srgbClr val="FF2980"/>
    <a:srgbClr val="FEDEF3"/>
    <a:srgbClr val="FE8ACC"/>
    <a:srgbClr val="FECEED"/>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80" d="100"/>
          <a:sy n="80" d="100"/>
        </p:scale>
        <p:origin x="11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8/4/2024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GV dẫn</a:t>
            </a:r>
            <a:r>
              <a:rPr lang="en-US" baseline="0"/>
              <a:t> dắt vào bài luôn nhé!</a:t>
            </a:r>
          </a:p>
          <a:p>
            <a:r>
              <a:rPr lang="en-US"/>
              <a:t> Bài</a:t>
            </a:r>
            <a:r>
              <a:rPr lang="en-US" baseline="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8/4/2024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sải		</a:t>
            </a:r>
            <a:br>
              <a:rPr lang="en-US">
                <a:latin typeface="Arial" pitchFamily="34" charset="0"/>
                <a:cs typeface="Arial" pitchFamily="34" charset="0"/>
              </a:rPr>
            </a:br>
            <a:r>
              <a:rPr lang="en-US">
                <a:latin typeface="Arial" pitchFamily="34" charset="0"/>
                <a:cs typeface="Arial" pitchFamily="34" charset="0"/>
              </a:rPr>
              <a:t>xa		</a:t>
            </a:r>
            <a:br>
              <a:rPr lang="en-US">
                <a:latin typeface="Arial" pitchFamily="34" charset="0"/>
                <a:cs typeface="Arial" pitchFamily="34" charset="0"/>
              </a:rPr>
            </a:br>
            <a:r>
              <a:rPr lang="en-US">
                <a:latin typeface="Arial" pitchFamily="34" charset="0"/>
                <a:cs typeface="Arial" pitchFamily="34" charset="0"/>
              </a:rPr>
              <a:t>mênh mông</a:t>
            </a:r>
            <a:br>
              <a:rPr lang="en-US">
                <a:latin typeface="Arial" pitchFamily="34" charset="0"/>
                <a:cs typeface="Arial" pitchFamily="34" charset="0"/>
              </a:rPr>
            </a:br>
            <a:r>
              <a:rPr lang="en-US">
                <a:latin typeface="Arial" pitchFamily="34" charset="0"/>
                <a:cs typeface="Arial" pitchFamily="34" charset="0"/>
              </a:rPr>
              <a:t>dập dềnh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348074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421372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Loài chim nào xuất hiện trong bài?</a:t>
            </a: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Hải âu có thể bay xa như thế nào?</a:t>
            </a: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Ngoài bay xa, hải âu còn có khả năng gì?</a:t>
            </a: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a:latin typeface="Arial" pitchFamily="34" charset="0"/>
                <a:ea typeface="Arial-Rounded" pitchFamily="34" charset="0"/>
                <a:cs typeface="Arial" pitchFamily="34" charset="0"/>
              </a:rPr>
              <a:t>Các loài chim đó giúp ích gì cho cuộc sống và cho con người?</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jŪg</a:t>
            </a:r>
            <a:r>
              <a:rPr lang="en-US" sz="3200" b="1">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Ngoài </a:t>
            </a:r>
            <a:r>
              <a:rPr lang="vi-VN" sz="3200" b="1">
                <a:solidFill>
                  <a:srgbClr val="7030A0"/>
                </a:solidFill>
                <a:latin typeface="HP001 4 hàng" pitchFamily="34" charset="0"/>
                <a:ea typeface="Arial-Rounded" pitchFamily="34" charset="0"/>
                <a:cs typeface="Arial-Rounded" pitchFamily="34" charset="0"/>
              </a:rPr>
              <a:t>bay xa</a:t>
            </a:r>
            <a:r>
              <a:rPr lang="en-US" sz="3200" b="1">
                <a:solidFill>
                  <a:srgbClr val="7030A0"/>
                </a:solidFill>
                <a:latin typeface="HP001 4 hàng" pitchFamily="34" charset="0"/>
                <a:ea typeface="Arial-Rounded" pitchFamily="34" charset="0"/>
                <a:cs typeface="Arial-Rounded" pitchFamily="34" charset="0"/>
              </a:rPr>
              <a:t>,</a:t>
            </a:r>
            <a:r>
              <a:rPr lang="vi-VN" sz="3200" b="1">
                <a:solidFill>
                  <a:srgbClr val="7030A0"/>
                </a:solidFill>
                <a:latin typeface="HP001 4 hàng" pitchFamily="34" charset="0"/>
                <a:ea typeface="Arial-Rounded" pitchFamily="34" charset="0"/>
                <a:cs typeface="Arial-Rounded" pitchFamily="34" charset="0"/>
              </a:rPr>
              <a:t> 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giĈ</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Loài chim của biển cả</a:t>
            </a:r>
            <a:r>
              <a:rPr lang="en-US" sz="3200">
                <a:solidFill>
                  <a:schemeClr val="tx1"/>
                </a:solidFill>
                <a:latin typeface="Arial" pitchFamily="34" charset="0"/>
                <a:cs typeface="Arial" pitchFamily="34" charset="0"/>
              </a:rPr>
              <a:t> (trang 104, 105).</a:t>
            </a:r>
          </a:p>
          <a:p>
            <a:pPr marL="457138" indent="-457138" algn="just">
              <a:buFontTx/>
              <a:buChar char="-"/>
            </a:pPr>
            <a:r>
              <a:rPr lang="en-US" sz="3200">
                <a:solidFill>
                  <a:schemeClr val="tx1"/>
                </a:solidFill>
                <a:latin typeface="Arial" pitchFamily="34" charset="0"/>
                <a:cs typeface="Arial" pitchFamily="34" charset="0"/>
              </a:rPr>
              <a:t>Chuẩn bị bài mới (trang 106, 107).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LOÀI CHIM CỦA BIỂN CẢ</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1</a:t>
            </a:r>
            <a:r>
              <a:rPr lang="en-US" sz="2600" dirty="0">
                <a:solidFill>
                  <a:srgbClr val="FF0000"/>
                </a:solidFill>
                <a:latin typeface="Arial" pitchFamily="34" charset="0"/>
                <a:ea typeface="Arial-Rounded" pitchFamily="34" charset="0"/>
                <a:cs typeface="Arial" pitchFamily="34" charset="0"/>
              </a:rPr>
              <a:t>Hải </a:t>
            </a:r>
            <a:r>
              <a:rPr lang="en-US" sz="2600" dirty="0" err="1">
                <a:solidFill>
                  <a:srgbClr val="FF0000"/>
                </a:solidFill>
                <a:latin typeface="Arial" pitchFamily="34" charset="0"/>
                <a:ea typeface="Arial-Rounded" pitchFamily="34" charset="0"/>
                <a:cs typeface="Arial" pitchFamily="34" charset="0"/>
              </a:rPr>
              <a:t>âu</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là</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loài</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chim</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của</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biển</a:t>
            </a:r>
            <a:r>
              <a:rPr lang="en-US" sz="2600" dirty="0">
                <a:solidFill>
                  <a:srgbClr val="FF0000"/>
                </a:solidFill>
                <a:latin typeface="Arial" pitchFamily="34" charset="0"/>
                <a:ea typeface="Arial-Rounded" pitchFamily="34" charset="0"/>
                <a:cs typeface="Arial" pitchFamily="34" charset="0"/>
              </a:rPr>
              <a:t> cả</a:t>
            </a:r>
            <a:r>
              <a:rPr lang="en-US" sz="2600" dirty="0">
                <a:latin typeface="Arial" pitchFamily="34" charset="0"/>
                <a:ea typeface="Arial-Rounded" pitchFamily="34" charset="0"/>
                <a:cs typeface="Arial" pitchFamily="34" charset="0"/>
              </a:rPr>
              <a:t>.2Chúng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sải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lớn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nên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thể</a:t>
            </a:r>
            <a:r>
              <a:rPr lang="en-US" sz="2600" dirty="0">
                <a:latin typeface="Arial" pitchFamily="34" charset="0"/>
                <a:ea typeface="Arial-Rounded" pitchFamily="34" charset="0"/>
                <a:cs typeface="Arial" pitchFamily="34" charset="0"/>
              </a:rPr>
              <a:t> bay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vượt</a:t>
            </a:r>
            <a:r>
              <a:rPr lang="en-US" sz="2600" dirty="0">
                <a:latin typeface="Arial" pitchFamily="34" charset="0"/>
                <a:ea typeface="Arial-Rounded" pitchFamily="34" charset="0"/>
                <a:cs typeface="Arial" pitchFamily="34" charset="0"/>
              </a:rPr>
              <a:t> qua </a:t>
            </a:r>
            <a:r>
              <a:rPr lang="en-US" sz="2600" dirty="0" err="1">
                <a:latin typeface="Arial" pitchFamily="34" charset="0"/>
                <a:ea typeface="Arial-Rounded" pitchFamily="34" charset="0"/>
                <a:cs typeface="Arial" pitchFamily="34" charset="0"/>
              </a:rPr>
              <a:t>cả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đại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dương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mênh</a:t>
            </a:r>
            <a:r>
              <a:rPr lang="en-US" sz="2600" dirty="0">
                <a:latin typeface="Arial" pitchFamily="34" charset="0"/>
                <a:ea typeface="Arial-Rounded" pitchFamily="34" charset="0"/>
                <a:cs typeface="Arial" pitchFamily="34" charset="0"/>
              </a:rPr>
              <a:t> mông.3 </a:t>
            </a:r>
            <a:r>
              <a:rPr lang="en-US" sz="2600" dirty="0" err="1">
                <a:solidFill>
                  <a:srgbClr val="92D050"/>
                </a:solidFill>
                <a:latin typeface="Arial" pitchFamily="34" charset="0"/>
                <a:ea typeface="Arial-Rounded" pitchFamily="34" charset="0"/>
                <a:cs typeface="Arial" pitchFamily="34" charset="0"/>
              </a:rPr>
              <a:t>Hải</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âu</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còn</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bơi</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rất</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giỏi</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nhờ</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chân</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của</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chúng</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có</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màng</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như</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chân</a:t>
            </a:r>
            <a:r>
              <a:rPr lang="en-US" sz="2600" dirty="0">
                <a:solidFill>
                  <a:srgbClr val="92D050"/>
                </a:solidFill>
                <a:latin typeface="Arial" pitchFamily="34" charset="0"/>
                <a:ea typeface="Arial-Rounded" pitchFamily="34" charset="0"/>
                <a:cs typeface="Arial" pitchFamily="34" charset="0"/>
              </a:rPr>
              <a:t> </a:t>
            </a:r>
            <a:r>
              <a:rPr lang="en-US" sz="2600" dirty="0" err="1">
                <a:solidFill>
                  <a:srgbClr val="92D050"/>
                </a:solidFill>
                <a:latin typeface="Arial" pitchFamily="34" charset="0"/>
                <a:ea typeface="Arial-Rounded" pitchFamily="34" charset="0"/>
                <a:cs typeface="Arial" pitchFamily="34" charset="0"/>
              </a:rPr>
              <a:t>vịt</a:t>
            </a:r>
            <a:r>
              <a:rPr lang="en-US" sz="2600" dirty="0">
                <a:solidFill>
                  <a:srgbClr val="92D050"/>
                </a:solidFill>
                <a:latin typeface="Arial" pitchFamily="34" charset="0"/>
                <a:ea typeface="Arial-Rounded" pitchFamily="34" charset="0"/>
                <a:cs typeface="Arial" pitchFamily="34" charset="0"/>
              </a:rPr>
              <a:t>.</a:t>
            </a:r>
          </a:p>
          <a:p>
            <a:pPr algn="just"/>
            <a:r>
              <a:rPr lang="en-US" sz="2600" dirty="0">
                <a:latin typeface="Arial" pitchFamily="34" charset="0"/>
                <a:ea typeface="Arial-Rounded" pitchFamily="34" charset="0"/>
                <a:cs typeface="Arial" pitchFamily="34" charset="0"/>
              </a:rPr>
              <a:t>	4</a:t>
            </a:r>
            <a:r>
              <a:rPr lang="en-US" sz="2600" dirty="0">
                <a:solidFill>
                  <a:srgbClr val="FD0B95"/>
                </a:solidFill>
                <a:latin typeface="Arial" pitchFamily="34" charset="0"/>
                <a:ea typeface="Arial-Rounded" pitchFamily="34" charset="0"/>
                <a:cs typeface="Arial" pitchFamily="34" charset="0"/>
              </a:rPr>
              <a:t>Hải </a:t>
            </a:r>
            <a:r>
              <a:rPr lang="en-US" sz="2600" dirty="0" err="1">
                <a:solidFill>
                  <a:srgbClr val="FD0B95"/>
                </a:solidFill>
                <a:latin typeface="Arial" pitchFamily="34" charset="0"/>
                <a:ea typeface="Arial-Rounded" pitchFamily="34" charset="0"/>
                <a:cs typeface="Arial" pitchFamily="34" charset="0"/>
              </a:rPr>
              <a:t>âu</a:t>
            </a:r>
            <a:r>
              <a:rPr lang="en-US" sz="2600" dirty="0">
                <a:solidFill>
                  <a:srgbClr val="FD0B95"/>
                </a:solidFill>
                <a:latin typeface="Arial" pitchFamily="34" charset="0"/>
                <a:ea typeface="Arial-Rounded" pitchFamily="34" charset="0"/>
                <a:cs typeface="Arial" pitchFamily="34" charset="0"/>
              </a:rPr>
              <a:t> bay </a:t>
            </a:r>
            <a:r>
              <a:rPr lang="en-US" sz="2600" dirty="0" err="1">
                <a:solidFill>
                  <a:srgbClr val="FD0B95"/>
                </a:solidFill>
                <a:latin typeface="Arial" pitchFamily="34" charset="0"/>
                <a:ea typeface="Arial-Rounded" pitchFamily="34" charset="0"/>
                <a:cs typeface="Arial" pitchFamily="34" charset="0"/>
              </a:rPr>
              <a:t>suốt</a:t>
            </a:r>
            <a:r>
              <a:rPr lang="en-US" sz="2600" dirty="0">
                <a:solidFill>
                  <a:srgbClr val="FD0B95"/>
                </a:solidFill>
                <a:latin typeface="Arial" pitchFamily="34" charset="0"/>
                <a:ea typeface="Arial-Rounded" pitchFamily="34" charset="0"/>
                <a:cs typeface="Arial" pitchFamily="34" charset="0"/>
              </a:rPr>
              <a:t> </a:t>
            </a:r>
            <a:r>
              <a:rPr lang="en-US" sz="2600" dirty="0" err="1">
                <a:solidFill>
                  <a:srgbClr val="FD0B95"/>
                </a:solidFill>
                <a:latin typeface="Arial" pitchFamily="34" charset="0"/>
                <a:ea typeface="Arial-Rounded" pitchFamily="34" charset="0"/>
                <a:cs typeface="Arial" pitchFamily="34" charset="0"/>
              </a:rPr>
              <a:t>ngày</a:t>
            </a:r>
            <a:r>
              <a:rPr lang="en-US" sz="2600" dirty="0">
                <a:solidFill>
                  <a:srgbClr val="FD0B95"/>
                </a:solidFill>
                <a:latin typeface="Arial" pitchFamily="34" charset="0"/>
                <a:ea typeface="Arial-Rounded" pitchFamily="34" charset="0"/>
                <a:cs typeface="Arial" pitchFamily="34" charset="0"/>
              </a:rPr>
              <a:t> </a:t>
            </a:r>
            <a:r>
              <a:rPr lang="en-US" sz="2600" dirty="0" err="1">
                <a:solidFill>
                  <a:srgbClr val="FD0B95"/>
                </a:solidFill>
                <a:latin typeface="Arial" pitchFamily="34" charset="0"/>
                <a:ea typeface="Arial-Rounded" pitchFamily="34" charset="0"/>
                <a:cs typeface="Arial" pitchFamily="34" charset="0"/>
              </a:rPr>
              <a:t>trên</a:t>
            </a:r>
            <a:r>
              <a:rPr lang="en-US" sz="2600" dirty="0">
                <a:solidFill>
                  <a:srgbClr val="FD0B95"/>
                </a:solidFill>
                <a:latin typeface="Arial" pitchFamily="34" charset="0"/>
                <a:ea typeface="Arial-Rounded" pitchFamily="34" charset="0"/>
                <a:cs typeface="Arial" pitchFamily="34" charset="0"/>
              </a:rPr>
              <a:t> </a:t>
            </a:r>
            <a:r>
              <a:rPr lang="en-US" sz="2600" dirty="0" err="1">
                <a:solidFill>
                  <a:srgbClr val="FD0B95"/>
                </a:solidFill>
                <a:latin typeface="Arial" pitchFamily="34" charset="0"/>
                <a:ea typeface="Arial-Rounded" pitchFamily="34" charset="0"/>
                <a:cs typeface="Arial" pitchFamily="34" charset="0"/>
              </a:rPr>
              <a:t>mặt</a:t>
            </a:r>
            <a:r>
              <a:rPr lang="en-US" sz="2600" dirty="0">
                <a:solidFill>
                  <a:srgbClr val="FD0B95"/>
                </a:solidFill>
                <a:latin typeface="Arial" pitchFamily="34" charset="0"/>
                <a:ea typeface="Arial-Rounded" pitchFamily="34" charset="0"/>
                <a:cs typeface="Arial" pitchFamily="34" charset="0"/>
              </a:rPr>
              <a:t> biển.5</a:t>
            </a:r>
            <a:r>
              <a:rPr lang="en-US" sz="2600" dirty="0">
                <a:solidFill>
                  <a:srgbClr val="00B0F0"/>
                </a:solidFill>
                <a:latin typeface="Arial" pitchFamily="34" charset="0"/>
                <a:ea typeface="Arial-Rounded" pitchFamily="34" charset="0"/>
                <a:cs typeface="Arial" pitchFamily="34" charset="0"/>
              </a:rPr>
              <a:t>Đôi </a:t>
            </a:r>
            <a:r>
              <a:rPr lang="en-US" sz="2600" dirty="0" err="1">
                <a:solidFill>
                  <a:srgbClr val="00B0F0"/>
                </a:solidFill>
                <a:latin typeface="Arial" pitchFamily="34" charset="0"/>
                <a:ea typeface="Arial-Rounded" pitchFamily="34" charset="0"/>
                <a:cs typeface="Arial" pitchFamily="34" charset="0"/>
              </a:rPr>
              <a:t>khi</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chúng</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đậu</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ngay</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trên</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mặt</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nước</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dập</a:t>
            </a:r>
            <a:r>
              <a:rPr lang="en-US" sz="2600" dirty="0">
                <a:solidFill>
                  <a:srgbClr val="00B0F0"/>
                </a:solidFill>
                <a:latin typeface="Arial" pitchFamily="34" charset="0"/>
                <a:ea typeface="Arial-Rounded" pitchFamily="34" charset="0"/>
                <a:cs typeface="Arial" pitchFamily="34" charset="0"/>
              </a:rPr>
              <a:t> dềnh.6</a:t>
            </a:r>
            <a:r>
              <a:rPr lang="en-US" sz="2600" dirty="0">
                <a:solidFill>
                  <a:srgbClr val="002060"/>
                </a:solidFill>
                <a:latin typeface="Arial" pitchFamily="34" charset="0"/>
                <a:ea typeface="Arial-Rounded" pitchFamily="34" charset="0"/>
                <a:cs typeface="Arial" pitchFamily="34" charset="0"/>
              </a:rPr>
              <a:t>Khi </a:t>
            </a:r>
            <a:r>
              <a:rPr lang="en-US" sz="2600" dirty="0" err="1">
                <a:solidFill>
                  <a:srgbClr val="002060"/>
                </a:solidFill>
                <a:latin typeface="Arial" pitchFamily="34" charset="0"/>
                <a:ea typeface="Arial-Rounded" pitchFamily="34" charset="0"/>
                <a:cs typeface="Arial" pitchFamily="34" charset="0"/>
              </a:rPr>
              <a:t>trời</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sắp</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có</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bão</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chúng</a:t>
            </a:r>
            <a:r>
              <a:rPr lang="en-US" sz="2600" dirty="0">
                <a:solidFill>
                  <a:srgbClr val="002060"/>
                </a:solidFill>
                <a:latin typeface="Arial" pitchFamily="34" charset="0"/>
                <a:ea typeface="Arial-Rounded" pitchFamily="34" charset="0"/>
                <a:cs typeface="Arial" pitchFamily="34" charset="0"/>
              </a:rPr>
              <a:t> bay </a:t>
            </a:r>
            <a:r>
              <a:rPr lang="en-US" sz="2600" dirty="0" err="1">
                <a:solidFill>
                  <a:srgbClr val="002060"/>
                </a:solidFill>
                <a:latin typeface="Arial" pitchFamily="34" charset="0"/>
                <a:ea typeface="Arial-Rounded" pitchFamily="34" charset="0"/>
                <a:cs typeface="Arial" pitchFamily="34" charset="0"/>
              </a:rPr>
              <a:t>thành</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đàn</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tìm</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nơi</a:t>
            </a:r>
            <a:r>
              <a:rPr lang="en-US" sz="2600" dirty="0">
                <a:solidFill>
                  <a:srgbClr val="002060"/>
                </a:solidFill>
                <a:latin typeface="Arial" pitchFamily="34" charset="0"/>
                <a:ea typeface="Arial-Rounded" pitchFamily="34" charset="0"/>
                <a:cs typeface="Arial" pitchFamily="34" charset="0"/>
              </a:rPr>
              <a:t> </a:t>
            </a:r>
            <a:r>
              <a:rPr lang="en-US" sz="2600" dirty="0" err="1">
                <a:solidFill>
                  <a:srgbClr val="002060"/>
                </a:solidFill>
                <a:latin typeface="Arial" pitchFamily="34" charset="0"/>
                <a:ea typeface="Arial-Rounded" pitchFamily="34" charset="0"/>
                <a:cs typeface="Arial" pitchFamily="34" charset="0"/>
              </a:rPr>
              <a:t>trú</a:t>
            </a:r>
            <a:r>
              <a:rPr lang="en-US" sz="2600" dirty="0">
                <a:solidFill>
                  <a:srgbClr val="002060"/>
                </a:solidFill>
                <a:latin typeface="Arial" pitchFamily="34" charset="0"/>
                <a:ea typeface="Arial-Rounded" pitchFamily="34" charset="0"/>
                <a:cs typeface="Arial" pitchFamily="34" charset="0"/>
              </a:rPr>
              <a:t> ẩn</a:t>
            </a:r>
            <a:r>
              <a:rPr lang="en-US" sz="2600" dirty="0">
                <a:latin typeface="Arial" pitchFamily="34" charset="0"/>
                <a:ea typeface="Arial-Rounded" pitchFamily="34" charset="0"/>
                <a:cs typeface="Arial" pitchFamily="34" charset="0"/>
              </a:rPr>
              <a:t>.7</a:t>
            </a:r>
            <a:r>
              <a:rPr lang="en-US" sz="2600" dirty="0">
                <a:solidFill>
                  <a:srgbClr val="FF0000"/>
                </a:solidFill>
                <a:latin typeface="Arial" pitchFamily="34" charset="0"/>
                <a:ea typeface="Arial-Rounded" pitchFamily="34" charset="0"/>
                <a:cs typeface="Arial" pitchFamily="34" charset="0"/>
              </a:rPr>
              <a:t>Vì </a:t>
            </a:r>
            <a:r>
              <a:rPr lang="en-US" sz="2600" dirty="0" err="1">
                <a:solidFill>
                  <a:srgbClr val="FF0000"/>
                </a:solidFill>
                <a:latin typeface="Arial" pitchFamily="34" charset="0"/>
                <a:ea typeface="Arial-Rounded" pitchFamily="34" charset="0"/>
                <a:cs typeface="Arial" pitchFamily="34" charset="0"/>
              </a:rPr>
              <a:t>vậy</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hải</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âu</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được</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gọi</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là</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loài</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chim</a:t>
            </a:r>
            <a:r>
              <a:rPr lang="en-US" sz="2600" dirty="0">
                <a:solidFill>
                  <a:srgbClr val="FF0000"/>
                </a:solidFill>
                <a:latin typeface="Arial" pitchFamily="34" charset="0"/>
                <a:ea typeface="Arial-Rounded" pitchFamily="34" charset="0"/>
                <a:cs typeface="Arial" pitchFamily="34" charset="0"/>
              </a:rPr>
              <a:t> </a:t>
            </a:r>
            <a:r>
              <a:rPr lang="en-US" sz="2600" dirty="0" err="1">
                <a:solidFill>
                  <a:srgbClr val="FF0000"/>
                </a:solidFill>
                <a:latin typeface="Arial" pitchFamily="34" charset="0"/>
                <a:ea typeface="Arial-Rounded" pitchFamily="34" charset="0"/>
                <a:cs typeface="Arial" pitchFamily="34" charset="0"/>
              </a:rPr>
              <a:t>báo</a:t>
            </a:r>
            <a:r>
              <a:rPr lang="en-US" sz="2600" dirty="0">
                <a:solidFill>
                  <a:srgbClr val="FF0000"/>
                </a:solidFill>
                <a:latin typeface="Arial" pitchFamily="34" charset="0"/>
                <a:ea typeface="Arial-Rounded" pitchFamily="34" charset="0"/>
                <a:cs typeface="Arial" pitchFamily="34" charset="0"/>
              </a:rPr>
              <a:t> bão.8</a:t>
            </a:r>
            <a:r>
              <a:rPr lang="en-US" sz="2600" dirty="0">
                <a:solidFill>
                  <a:srgbClr val="00B0F0"/>
                </a:solidFill>
                <a:latin typeface="Arial" pitchFamily="34" charset="0"/>
                <a:ea typeface="Arial-Rounded" pitchFamily="34" charset="0"/>
                <a:cs typeface="Arial" pitchFamily="34" charset="0"/>
              </a:rPr>
              <a:t>Chúng </a:t>
            </a:r>
            <a:r>
              <a:rPr lang="en-US" sz="2600" dirty="0" err="1">
                <a:solidFill>
                  <a:srgbClr val="00B0F0"/>
                </a:solidFill>
                <a:latin typeface="Arial" pitchFamily="34" charset="0"/>
                <a:ea typeface="Arial-Rounded" pitchFamily="34" charset="0"/>
                <a:cs typeface="Arial" pitchFamily="34" charset="0"/>
              </a:rPr>
              <a:t>được</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coi</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là</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bạn</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của</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những</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người</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đi</a:t>
            </a:r>
            <a:r>
              <a:rPr lang="en-US" sz="2600" dirty="0">
                <a:solidFill>
                  <a:srgbClr val="00B0F0"/>
                </a:solidFill>
                <a:latin typeface="Arial" pitchFamily="34" charset="0"/>
                <a:ea typeface="Arial-Rounded" pitchFamily="34" charset="0"/>
                <a:cs typeface="Arial" pitchFamily="34" charset="0"/>
              </a:rPr>
              <a:t> </a:t>
            </a:r>
            <a:r>
              <a:rPr lang="en-US" sz="2600" dirty="0" err="1">
                <a:solidFill>
                  <a:srgbClr val="00B0F0"/>
                </a:solidFill>
                <a:latin typeface="Arial" pitchFamily="34" charset="0"/>
                <a:ea typeface="Arial-Rounded" pitchFamily="34" charset="0"/>
                <a:cs typeface="Arial" pitchFamily="34" charset="0"/>
              </a:rPr>
              <a:t>biển</a:t>
            </a:r>
            <a:r>
              <a:rPr lang="en-US" sz="2600" dirty="0">
                <a:solidFill>
                  <a:srgbClr val="00B0F0"/>
                </a:solidFill>
                <a:latin typeface="Arial" pitchFamily="34" charset="0"/>
                <a:ea typeface="Arial-Rounded" pitchFamily="34" charset="0"/>
                <a:cs typeface="Arial" pitchFamily="34" charset="0"/>
              </a:rPr>
              <a:t>.</a:t>
            </a:r>
          </a:p>
          <a:p>
            <a:pPr algn="r"/>
            <a:r>
              <a:rPr lang="en-US" sz="2600" dirty="0">
                <a:latin typeface="Arial" pitchFamily="34" charset="0"/>
                <a:ea typeface="Arial-Rounded" pitchFamily="34" charset="0"/>
                <a:cs typeface="Arial" pitchFamily="34" charset="0"/>
              </a:rPr>
              <a:t>(</a:t>
            </a:r>
            <a:r>
              <a:rPr lang="en-US" sz="2600" dirty="0" err="1">
                <a:latin typeface="Arial" pitchFamily="34" charset="0"/>
                <a:ea typeface="Arial-Rounded" pitchFamily="34" charset="0"/>
                <a:cs typeface="Arial" pitchFamily="34" charset="0"/>
              </a:rPr>
              <a:t>Trung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Nguyên</a:t>
            </a:r>
            <a:r>
              <a:rPr lang="en-US" sz="2600" dirty="0">
                <a:latin typeface="Arial" pitchFamily="34" charset="0"/>
                <a:ea typeface="Arial-Rounded" pitchFamily="34" charset="0"/>
                <a:cs typeface="Arial" pitchFamily="34" charset="0"/>
              </a:rPr>
              <a:t>)</a:t>
            </a: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1665</Words>
  <Application>Microsoft Office PowerPoint</Application>
  <PresentationFormat>On-screen Show (16:9)</PresentationFormat>
  <Paragraphs>119</Paragraphs>
  <Slides>24</Slides>
  <Notes>13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Rounded MT Bold</vt:lpstr>
      <vt:lpstr>Arial-Rounded</vt:lpstr>
      <vt:lpstr>AvantGarde</vt:lpstr>
      <vt:lpstr>Calibri</vt:lpstr>
      <vt:lpstr>HP001 4 hàng</vt:lpstr>
      <vt:lpstr>Times New Roman</vt: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227</cp:revision>
  <dcterms:created xsi:type="dcterms:W3CDTF">2020-12-08T15:48:47Z</dcterms:created>
  <dcterms:modified xsi:type="dcterms:W3CDTF">2024-04-08T02:47:37Z</dcterms:modified>
</cp:coreProperties>
</file>