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>
        <p:scale>
          <a:sx n="50" d="100"/>
          <a:sy n="50" d="100"/>
        </p:scale>
        <p:origin x="-1416" y="-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ôi chân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Ít có loài chim nào có thể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(……….) như hải 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con tàu lớn có thể đi qua (..………….).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Ít có l♦i εim wào có Ό˘ bay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xa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hải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Nǖững cΪ Ǉàu lņ có Ό˘ đi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Ǖίa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các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đại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bay		bay		cánh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cả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bay ǟất </a:t>
            </a:r>
            <a:r>
              <a:rPr lang="lv-LV" sz="3500" b="1" smtClean="0">
                <a:solidFill>
                  <a:srgbClr val="7030A0"/>
                </a:solidFill>
                <a:latin typeface="HP001 5 hàng" pitchFamily="34" charset="0"/>
              </a:rPr>
              <a:t>xa. Chúng cŜ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εân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νŻ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267</Words>
  <Application>Microsoft Office PowerPoint</Application>
  <PresentationFormat>On-screen Show (16:9)</PresentationFormat>
  <Paragraphs>45</Paragraphs>
  <Slides>12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298</cp:revision>
  <dcterms:created xsi:type="dcterms:W3CDTF">2020-12-08T15:48:47Z</dcterms:created>
  <dcterms:modified xsi:type="dcterms:W3CDTF">2021-03-15T22:30:00Z</dcterms:modified>
</cp:coreProperties>
</file>