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3"/>
  </p:notesMasterIdLst>
  <p:sldIdLst>
    <p:sldId id="257" r:id="rId6"/>
    <p:sldId id="266" r:id="rId7"/>
    <p:sldId id="256" r:id="rId8"/>
    <p:sldId id="321" r:id="rId9"/>
    <p:sldId id="322" r:id="rId10"/>
    <p:sldId id="323" r:id="rId11"/>
    <p:sldId id="324" r:id="rId12"/>
    <p:sldId id="325" r:id="rId13"/>
    <p:sldId id="2007577119" r:id="rId14"/>
    <p:sldId id="327" r:id="rId15"/>
    <p:sldId id="2007577122" r:id="rId16"/>
    <p:sldId id="328" r:id="rId17"/>
    <p:sldId id="2007577120" r:id="rId18"/>
    <p:sldId id="330" r:id="rId19"/>
    <p:sldId id="356" r:id="rId20"/>
    <p:sldId id="2007577115" r:id="rId21"/>
    <p:sldId id="200757711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A9C04-A17F-4398-BEB8-0DB99878D44F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FE9EE-1F0B-49B4-98B1-D3FD340B4D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78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1 </a:t>
            </a:r>
            <a:r>
              <a:rPr lang="en-US" dirty="0" err="1"/>
              <a:t>chữ</a:t>
            </a:r>
            <a:r>
              <a:rPr lang="en-US" dirty="0"/>
              <a:t>,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FE9EE-1F0B-49B4-98B1-D3FD340B4DD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88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46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3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81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0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04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55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16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5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30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40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63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66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08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69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12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87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5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12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5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3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81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32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48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2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26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77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72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7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15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89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34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23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6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99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9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80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48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1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62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5783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41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5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64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069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1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5094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60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76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67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5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45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5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94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9566BCB1-F47D-3E23-0E42-6AF540DF35C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219074"/>
            <a:ext cx="1609726" cy="160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8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2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4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openxmlformats.org/officeDocument/2006/relationships/slide" Target="slide3.xml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3.xml"/><Relationship Id="rId18" Type="http://schemas.openxmlformats.org/officeDocument/2006/relationships/slide" Target="slide8.xml"/><Relationship Id="rId3" Type="http://schemas.openxmlformats.org/officeDocument/2006/relationships/image" Target="../media/image30.jpe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slide" Target="slide7.xml"/><Relationship Id="rId2" Type="http://schemas.openxmlformats.org/officeDocument/2006/relationships/notesSlide" Target="../notesSlides/notesSlide2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slide" Target="slide5.xml"/><Relationship Id="rId10" Type="http://schemas.openxmlformats.org/officeDocument/2006/relationships/image" Target="../media/image24.png"/><Relationship Id="rId19" Type="http://schemas.openxmlformats.org/officeDocument/2006/relationships/slide" Target="slide10.xml"/><Relationship Id="rId4" Type="http://schemas.openxmlformats.org/officeDocument/2006/relationships/slide" Target="slide12.xml"/><Relationship Id="rId9" Type="http://schemas.openxmlformats.org/officeDocument/2006/relationships/image" Target="../media/image23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117600" y="139699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14822" y="3209066"/>
            <a:ext cx="63054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Xin </a:t>
            </a:r>
            <a:r>
              <a:rPr kumimoji="0" lang="en-US" altLang="zh-CN" sz="8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chào</a:t>
            </a: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</a:t>
            </a: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</a:t>
            </a:r>
            <a:endParaRPr kumimoji="0" lang="zh-CN" altLang="en-US" sz="800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340610" y="2208473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0" y="2412119"/>
            <a:ext cx="1148180" cy="955285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-5617301" y="2934478"/>
            <a:ext cx="5448300" cy="3479023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930594" y="3686175"/>
              <a:ext cx="1257797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Hương</a:t>
              </a:r>
              <a:r>
                <a:rPr kumimoji="0" lang="en-US" altLang="zh-CN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Thảo</a:t>
              </a:r>
              <a:endParaRPr kumimoji="0" lang="zh-CN" alt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2" t="27779" r="29387" b="18650"/>
          <a:stretch/>
        </p:blipFill>
        <p:spPr bwMode="auto">
          <a:xfrm>
            <a:off x="1524000" y="381000"/>
            <a:ext cx="9091508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0FBBE7-EC40-4A27-8DEC-EEFE34F04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792" y="998805"/>
            <a:ext cx="5510550" cy="5443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881A2D-7FE4-497E-BED7-8983135B9E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0" y="342900"/>
            <a:ext cx="2917074" cy="851418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3391" y="1414854"/>
            <a:ext cx="4571144" cy="4592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632020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145" y="942535"/>
            <a:ext cx="5078436" cy="506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9098" y="914400"/>
            <a:ext cx="4909625" cy="5106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-582148"/>
            <a:ext cx="6471456" cy="762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3938" y="1277792"/>
            <a:ext cx="33441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2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7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481971" y="389204"/>
            <a:ext cx="209241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117173" y="440848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2" t="27779" r="29387" b="18650"/>
          <a:stretch/>
        </p:blipFill>
        <p:spPr bwMode="auto">
          <a:xfrm>
            <a:off x="2128911" y="998806"/>
            <a:ext cx="9091508" cy="5500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846582-D326-4E4C-8865-FC161D10B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92" y="550158"/>
            <a:ext cx="9558528" cy="4998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CC8CF3-1C04-4073-A7C7-D23FEC8A3C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" y="172191"/>
            <a:ext cx="1906414" cy="992718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36440" y="5683348"/>
            <a:ext cx="3819769" cy="75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Hình chữ nhật: Góc Tròn 1"/>
          <p:cNvSpPr/>
          <p:nvPr/>
        </p:nvSpPr>
        <p:spPr>
          <a:xfrm>
            <a:off x="4680317" y="5697415"/>
            <a:ext cx="792015" cy="773724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314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F26415-7402-437F-A103-69A869166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66" y="1394605"/>
            <a:ext cx="8430868" cy="50177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C58493-C59A-4ED7-B9C4-08369567FBF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6670" y="388376"/>
            <a:ext cx="1619565" cy="72506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7334" y="483968"/>
            <a:ext cx="2263971" cy="65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08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4" action="ppaction://hlinksldjump"/>
          </p:cNvPr>
          <p:cNvSpPr/>
          <p:nvPr/>
        </p:nvSpPr>
        <p:spPr>
          <a:xfrm>
            <a:off x="7918882" y="209550"/>
            <a:ext cx="4218462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3" action="ppaction://hlinksldjump"/>
          </p:cNvPr>
          <p:cNvSpPr/>
          <p:nvPr/>
        </p:nvSpPr>
        <p:spPr>
          <a:xfrm>
            <a:off x="478970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29" name="Rounded Rectangle 28">
            <a:hlinkClick r:id="rId14" action="ppaction://hlinksldjump"/>
          </p:cNvPr>
          <p:cNvSpPr/>
          <p:nvPr/>
        </p:nvSpPr>
        <p:spPr>
          <a:xfrm>
            <a:off x="2040289" y="5148478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9">
            <a:hlinkClick r:id="rId15" action="ppaction://hlinksldjump"/>
          </p:cNvPr>
          <p:cNvSpPr/>
          <p:nvPr/>
        </p:nvSpPr>
        <p:spPr>
          <a:xfrm>
            <a:off x="3702176" y="6252039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>
            <a:hlinkClick r:id="rId16" action="ppaction://hlinksldjump"/>
          </p:cNvPr>
          <p:cNvSpPr/>
          <p:nvPr/>
        </p:nvSpPr>
        <p:spPr>
          <a:xfrm>
            <a:off x="5851972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31">
            <a:hlinkClick r:id="rId17" action="ppaction://hlinksldjump"/>
          </p:cNvPr>
          <p:cNvSpPr/>
          <p:nvPr/>
        </p:nvSpPr>
        <p:spPr>
          <a:xfrm>
            <a:off x="7378760" y="634103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32">
            <a:hlinkClick r:id="rId18" action="ppaction://hlinksldjump"/>
          </p:cNvPr>
          <p:cNvSpPr/>
          <p:nvPr/>
        </p:nvSpPr>
        <p:spPr>
          <a:xfrm>
            <a:off x="8956035" y="5006578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3">
            <a:hlinkClick r:id="rId19" action="ppaction://hlinksldjump"/>
          </p:cNvPr>
          <p:cNvSpPr/>
          <p:nvPr/>
        </p:nvSpPr>
        <p:spPr>
          <a:xfrm>
            <a:off x="10274811" y="6320974"/>
            <a:ext cx="186253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9358134" cy="6453632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17ABE2-7B1B-48FE-94D3-FE3AE19F8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752" y="3195286"/>
            <a:ext cx="1431861" cy="3242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045F95-24CB-4401-9D1E-AB7C03A78EDA}"/>
              </a:ext>
            </a:extLst>
          </p:cNvPr>
          <p:cNvSpPr txBox="1"/>
          <p:nvPr/>
        </p:nvSpPr>
        <p:spPr>
          <a:xfrm>
            <a:off x="4832401" y="1810115"/>
            <a:ext cx="2215134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5563" y="3108959"/>
            <a:ext cx="4065563" cy="2250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8F800E1-38CF-494C-A61D-981C0BA0217A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F91D8C-97E9-4B39-83DB-D0AC7E1626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3" y="815505"/>
            <a:ext cx="10051015" cy="47975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F09DB1-1354-4890-9A79-759E07E6E63E}"/>
              </a:ext>
            </a:extLst>
          </p:cNvPr>
          <p:cNvSpPr txBox="1"/>
          <p:nvPr/>
        </p:nvSpPr>
        <p:spPr>
          <a:xfrm>
            <a:off x="11128248" y="2286000"/>
            <a:ext cx="448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499A3-4EE7-4176-B653-574E5AE19E10}"/>
              </a:ext>
            </a:extLst>
          </p:cNvPr>
          <p:cNvSpPr txBox="1"/>
          <p:nvPr/>
        </p:nvSpPr>
        <p:spPr>
          <a:xfrm>
            <a:off x="11128248" y="1757511"/>
            <a:ext cx="594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5CD516-D8F6-4366-8413-9B6E90841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84" y="299697"/>
            <a:ext cx="2740293" cy="79982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4222" y="5683349"/>
            <a:ext cx="7230793" cy="74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12227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27A8F1-49BE-4A98-BF6A-E575D5DFBE80}"/>
              </a:ext>
            </a:extLst>
          </p:cNvPr>
          <p:cNvSpPr txBox="1"/>
          <p:nvPr/>
        </p:nvSpPr>
        <p:spPr>
          <a:xfrm>
            <a:off x="4174356" y="6581001"/>
            <a:ext cx="7329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Thiết</a:t>
            </a:r>
            <a:r>
              <a:rPr lang="en-US" sz="1200" dirty="0"/>
              <a:t> </a:t>
            </a:r>
            <a:r>
              <a:rPr lang="en-US" sz="1200" dirty="0" err="1"/>
              <a:t>kế</a:t>
            </a:r>
            <a:r>
              <a:rPr lang="en-US" sz="1200" dirty="0"/>
              <a:t> </a:t>
            </a:r>
            <a:r>
              <a:rPr lang="en-US" sz="1200" dirty="0" err="1"/>
              <a:t>bởi</a:t>
            </a:r>
            <a:r>
              <a:rPr lang="en-US" sz="1200" dirty="0"/>
              <a:t>: </a:t>
            </a:r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 – tranthao121004@gmail.com</a:t>
            </a: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0A708686-DAED-47DE-B533-028072DA3CCE}"/>
              </a:ext>
            </a:extLst>
          </p:cNvPr>
          <p:cNvSpPr/>
          <p:nvPr/>
        </p:nvSpPr>
        <p:spPr>
          <a:xfrm>
            <a:off x="3638939" y="1184203"/>
            <a:ext cx="5523204" cy="3517979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58104B-057F-4D42-A3AF-08DC16BA671D}"/>
              </a:ext>
            </a:extLst>
          </p:cNvPr>
          <p:cNvSpPr txBox="1"/>
          <p:nvPr/>
        </p:nvSpPr>
        <p:spPr>
          <a:xfrm>
            <a:off x="3772482" y="895656"/>
            <a:ext cx="2290681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endParaRPr lang="en-GB" sz="250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25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37D25A-0594-4F02-A9C4-46C26F49C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80" y="313566"/>
            <a:ext cx="1796329" cy="935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58104B-057F-4D42-A3AF-08DC16BA671D}"/>
              </a:ext>
            </a:extLst>
          </p:cNvPr>
          <p:cNvSpPr txBox="1"/>
          <p:nvPr/>
        </p:nvSpPr>
        <p:spPr>
          <a:xfrm>
            <a:off x="7455911" y="696365"/>
            <a:ext cx="2290681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>
                <a:solidFill>
                  <a:srgbClr val="E52D5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GB" sz="2500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250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58104B-057F-4D42-A3AF-08DC16BA671D}"/>
              </a:ext>
            </a:extLst>
          </p:cNvPr>
          <p:cNvSpPr txBox="1"/>
          <p:nvPr/>
        </p:nvSpPr>
        <p:spPr>
          <a:xfrm>
            <a:off x="5882682" y="853452"/>
            <a:ext cx="2290681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30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GB" sz="2500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250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25000" dirty="0"/>
          </a:p>
        </p:txBody>
      </p:sp>
    </p:spTree>
    <p:extLst>
      <p:ext uri="{BB962C8B-B14F-4D97-AF65-F5344CB8AC3E}">
        <p14:creationId xmlns:p14="http://schemas.microsoft.com/office/powerpoint/2010/main" val="455173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E819FA-313D-4830-88CC-26B2178A2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" y="129858"/>
            <a:ext cx="2130991" cy="1109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193253-C385-A188-F8E7-1D53A2A97A1C}"/>
              </a:ext>
            </a:extLst>
          </p:cNvPr>
          <p:cNvSpPr txBox="1">
            <a:spLocks/>
          </p:cNvSpPr>
          <p:nvPr/>
        </p:nvSpPr>
        <p:spPr>
          <a:xfrm>
            <a:off x="5085819" y="897265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DCD79-772B-6751-4967-D7F10AF0527E}"/>
              </a:ext>
            </a:extLst>
          </p:cNvPr>
          <p:cNvSpPr txBox="1">
            <a:spLocks/>
          </p:cNvSpPr>
          <p:nvPr/>
        </p:nvSpPr>
        <p:spPr>
          <a:xfrm>
            <a:off x="748935" y="204346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CECFF0-B26B-3D95-CAE1-064188E8352C}"/>
              </a:ext>
            </a:extLst>
          </p:cNvPr>
          <p:cNvSpPr txBox="1">
            <a:spLocks/>
          </p:cNvSpPr>
          <p:nvPr/>
        </p:nvSpPr>
        <p:spPr>
          <a:xfrm>
            <a:off x="3137718" y="204346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E34FA21-DE45-9A73-6362-6756FD00221F}"/>
              </a:ext>
            </a:extLst>
          </p:cNvPr>
          <p:cNvSpPr txBox="1">
            <a:spLocks/>
          </p:cNvSpPr>
          <p:nvPr/>
        </p:nvSpPr>
        <p:spPr>
          <a:xfrm>
            <a:off x="748935" y="3345817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BEC3FE3-226B-0B2E-27DB-47C38C77DF38}"/>
              </a:ext>
            </a:extLst>
          </p:cNvPr>
          <p:cNvSpPr txBox="1">
            <a:spLocks/>
          </p:cNvSpPr>
          <p:nvPr/>
        </p:nvSpPr>
        <p:spPr>
          <a:xfrm>
            <a:off x="6733947" y="204346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71A0876-D76D-55A3-4A52-AAA787AA1DB7}"/>
              </a:ext>
            </a:extLst>
          </p:cNvPr>
          <p:cNvSpPr txBox="1">
            <a:spLocks/>
          </p:cNvSpPr>
          <p:nvPr/>
        </p:nvSpPr>
        <p:spPr>
          <a:xfrm>
            <a:off x="9123152" y="2043468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2CDF04-A473-ECA2-C662-2705E502A7A2}"/>
              </a:ext>
            </a:extLst>
          </p:cNvPr>
          <p:cNvSpPr txBox="1">
            <a:spLocks/>
          </p:cNvSpPr>
          <p:nvPr/>
        </p:nvSpPr>
        <p:spPr>
          <a:xfrm>
            <a:off x="6733585" y="3345817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ộ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B42210C-70A3-D1D3-FDE4-56FB0578E518}"/>
              </a:ext>
            </a:extLst>
          </p:cNvPr>
          <p:cNvSpPr txBox="1">
            <a:spLocks/>
          </p:cNvSpPr>
          <p:nvPr/>
        </p:nvSpPr>
        <p:spPr>
          <a:xfrm>
            <a:off x="2452968" y="3406965"/>
            <a:ext cx="1930425" cy="12709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E34FA21-DE45-9A73-6362-6756FD00221F}"/>
              </a:ext>
            </a:extLst>
          </p:cNvPr>
          <p:cNvSpPr txBox="1">
            <a:spLocks/>
          </p:cNvSpPr>
          <p:nvPr/>
        </p:nvSpPr>
        <p:spPr>
          <a:xfrm>
            <a:off x="535576" y="4904986"/>
            <a:ext cx="185593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E34FA21-DE45-9A73-6362-6756FD00221F}"/>
              </a:ext>
            </a:extLst>
          </p:cNvPr>
          <p:cNvSpPr txBox="1">
            <a:spLocks/>
          </p:cNvSpPr>
          <p:nvPr/>
        </p:nvSpPr>
        <p:spPr>
          <a:xfrm>
            <a:off x="2601182" y="4902639"/>
            <a:ext cx="181606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bổ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E34FA21-DE45-9A73-6362-6756FD00221F}"/>
              </a:ext>
            </a:extLst>
          </p:cNvPr>
          <p:cNvSpPr txBox="1">
            <a:spLocks/>
          </p:cNvSpPr>
          <p:nvPr/>
        </p:nvSpPr>
        <p:spPr>
          <a:xfrm>
            <a:off x="4638648" y="4858091"/>
            <a:ext cx="1593330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E34FA21-DE45-9A73-6362-6756FD00221F}"/>
              </a:ext>
            </a:extLst>
          </p:cNvPr>
          <p:cNvSpPr txBox="1">
            <a:spLocks/>
          </p:cNvSpPr>
          <p:nvPr/>
        </p:nvSpPr>
        <p:spPr>
          <a:xfrm>
            <a:off x="6591711" y="4827611"/>
            <a:ext cx="1593330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E34FA21-DE45-9A73-6362-6756FD00221F}"/>
              </a:ext>
            </a:extLst>
          </p:cNvPr>
          <p:cNvSpPr txBox="1">
            <a:spLocks/>
          </p:cNvSpPr>
          <p:nvPr/>
        </p:nvSpPr>
        <p:spPr>
          <a:xfrm>
            <a:off x="8418165" y="4853400"/>
            <a:ext cx="1593330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E34FA21-DE45-9A73-6362-6756FD00221F}"/>
              </a:ext>
            </a:extLst>
          </p:cNvPr>
          <p:cNvSpPr txBox="1">
            <a:spLocks/>
          </p:cNvSpPr>
          <p:nvPr/>
        </p:nvSpPr>
        <p:spPr>
          <a:xfrm>
            <a:off x="10204762" y="4853402"/>
            <a:ext cx="1593330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547446" y="6035040"/>
            <a:ext cx="407963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556781" y="5976425"/>
            <a:ext cx="407963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526259" y="5920154"/>
            <a:ext cx="407963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467600" y="5892018"/>
            <a:ext cx="407963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294055" y="5945945"/>
            <a:ext cx="407963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080653" y="5917809"/>
            <a:ext cx="407963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7" grpId="0" animBg="1"/>
      <p:bldP spid="10" grpId="0" animBg="1"/>
      <p:bldP spid="11" grpId="0" animBg="1"/>
      <p:bldP spid="12" grpId="0" animBg="1"/>
      <p:bldP spid="13" grpId="0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E7385F-AAC6-43CA-A66D-14F3A806FC55}"/>
              </a:ext>
            </a:extLst>
          </p:cNvPr>
          <p:cNvSpPr txBox="1"/>
          <p:nvPr/>
        </p:nvSpPr>
        <p:spPr>
          <a:xfrm>
            <a:off x="5411724" y="2090248"/>
            <a:ext cx="13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31BB6-CBB1-45E9-BA25-0A89D083A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97" y="1430061"/>
            <a:ext cx="2921471" cy="3688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ECC860-CDA3-4901-8C32-0F250AC1B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60" y="1901000"/>
            <a:ext cx="3823773" cy="3182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71938C-2A4C-4835-80E8-B769C8DC7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5" y="1643326"/>
            <a:ext cx="3381256" cy="36027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8FA924-5324-4BCE-A4B0-FE72E3C47CA0}"/>
              </a:ext>
            </a:extLst>
          </p:cNvPr>
          <p:cNvSpPr txBox="1"/>
          <p:nvPr/>
        </p:nvSpPr>
        <p:spPr>
          <a:xfrm>
            <a:off x="1696326" y="5300250"/>
            <a:ext cx="1504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7E8085-D2BC-4013-B04F-FE803153C4A3}"/>
              </a:ext>
            </a:extLst>
          </p:cNvPr>
          <p:cNvSpPr txBox="1"/>
          <p:nvPr/>
        </p:nvSpPr>
        <p:spPr>
          <a:xfrm>
            <a:off x="5189982" y="5229911"/>
            <a:ext cx="1654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bé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E3D838-8564-4B32-88F2-5C03173FDFE1}"/>
              </a:ext>
            </a:extLst>
          </p:cNvPr>
          <p:cNvSpPr txBox="1"/>
          <p:nvPr/>
        </p:nvSpPr>
        <p:spPr>
          <a:xfrm>
            <a:off x="9274422" y="5139266"/>
            <a:ext cx="1992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cò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5C19F1-D7E8-4FF6-B6AC-89208BF21D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0" y="210930"/>
            <a:ext cx="1530124" cy="79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5248" y="478302"/>
            <a:ext cx="10677379" cy="596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91</Words>
  <Application>Microsoft Office PowerPoint</Application>
  <PresentationFormat>Widescreen</PresentationFormat>
  <Paragraphs>44</Paragraphs>
  <Slides>17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等线</vt:lpstr>
      <vt:lpstr>.VnAvant</vt:lpstr>
      <vt:lpstr>Arial</vt:lpstr>
      <vt:lpstr>Arial-Rounded</vt:lpstr>
      <vt:lpstr>Calibri</vt:lpstr>
      <vt:lpstr>Calibri Light</vt:lpstr>
      <vt:lpstr>Quicksand Medium</vt:lpstr>
      <vt:lpstr>Segoe UI Black</vt:lpstr>
      <vt:lpstr>Times New Roman</vt:lpstr>
      <vt:lpstr>华康少女文字W5(P)</vt:lpstr>
      <vt:lpstr>Office 主题​​</vt:lpstr>
      <vt:lpstr>1_Office Theme</vt:lpstr>
      <vt:lpstr>1_Office 主题​​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14</cp:revision>
  <dcterms:created xsi:type="dcterms:W3CDTF">2021-08-13T13:51:01Z</dcterms:created>
  <dcterms:modified xsi:type="dcterms:W3CDTF">2024-10-27T11:55:02Z</dcterms:modified>
</cp:coreProperties>
</file>