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0" r:id="rId3"/>
    <p:sldMasterId id="2147483683" r:id="rId4"/>
    <p:sldMasterId id="2147483688" r:id="rId5"/>
  </p:sldMasterIdLst>
  <p:notesMasterIdLst>
    <p:notesMasterId r:id="rId15"/>
  </p:notesMasterIdLst>
  <p:sldIdLst>
    <p:sldId id="284" r:id="rId6"/>
    <p:sldId id="298" r:id="rId7"/>
    <p:sldId id="256" r:id="rId8"/>
    <p:sldId id="280" r:id="rId9"/>
    <p:sldId id="288" r:id="rId10"/>
    <p:sldId id="260" r:id="rId11"/>
    <p:sldId id="257" r:id="rId12"/>
    <p:sldId id="258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3" y="1480855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85375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8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0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8822909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64698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7680016" y="212718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69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57271" y="1820665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0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7" y="5810306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2" y="5545543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3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979117" y="536423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8615047" y="5878319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4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3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5" y="1689576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6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7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5717985" y="784517"/>
            <a:ext cx="759531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83567" y="1663200"/>
            <a:ext cx="66248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75945" algn="ctr" rtl="0">
              <a:spcBef>
                <a:spcPts val="8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1219200" lvl="1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828800" lvl="2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2438400" lvl="3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3048000" lvl="4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3657600" lvl="5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4267200" lvl="6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4876800" lvl="7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5486400" lvl="8" indent="-575945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4791200" y="432233"/>
            <a:ext cx="26096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8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28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/>
          <p:nvPr/>
        </p:nvSpPr>
        <p:spPr>
          <a:xfrm>
            <a:off x="3439805" y="-1816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4"/>
          <p:cNvSpPr/>
          <p:nvPr/>
        </p:nvSpPr>
        <p:spPr>
          <a:xfrm>
            <a:off x="3579707" y="1178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65129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4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4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4"/>
          <p:cNvSpPr/>
          <p:nvPr/>
        </p:nvSpPr>
        <p:spPr>
          <a:xfrm>
            <a:off x="9405616" y="421853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9411594" y="15202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4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4"/>
          <p:cNvSpPr/>
          <p:nvPr/>
        </p:nvSpPr>
        <p:spPr>
          <a:xfrm>
            <a:off x="3259515" y="-2116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9199017" y="508350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4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67350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6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6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6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6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09600" y="884233"/>
            <a:ext cx="479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479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08000" rtl="0">
              <a:spcBef>
                <a:spcPts val="800"/>
              </a:spcBef>
              <a:spcAft>
                <a:spcPts val="0"/>
              </a:spcAft>
              <a:buSzPts val="2400"/>
              <a:buChar char="༝"/>
              <a:defRPr sz="3200"/>
            </a:lvl1pPr>
            <a:lvl2pPr marL="1219200" lvl="1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7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7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540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609600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90855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5"/>
            </a:lvl1pPr>
            <a:lvl2pPr marL="1219200" lvl="1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2pPr>
            <a:lvl3pPr marL="1828800" lvl="2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3pPr>
            <a:lvl4pPr marL="2438400" lvl="3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4pPr>
            <a:lvl5pPr marL="3048000" lvl="4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5pPr>
            <a:lvl6pPr marL="3657600" lvl="5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6pPr>
            <a:lvl7pPr marL="4267200" lvl="6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7pPr>
            <a:lvl8pPr marL="4876800" lvl="7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8pPr>
            <a:lvl9pPr marL="5486400" lvl="8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5087471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90855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5"/>
            </a:lvl1pPr>
            <a:lvl2pPr marL="1219200" lvl="1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2pPr>
            <a:lvl3pPr marL="1828800" lvl="2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3pPr>
            <a:lvl4pPr marL="2438400" lvl="3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4pPr>
            <a:lvl5pPr marL="3048000" lvl="4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5pPr>
            <a:lvl6pPr marL="3657600" lvl="5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6pPr>
            <a:lvl7pPr marL="4267200" lvl="6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7pPr>
            <a:lvl8pPr marL="4876800" lvl="7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8pPr>
            <a:lvl9pPr marL="5486400" lvl="8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8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8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8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384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09600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3450503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6291405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609600" y="5367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04800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0"/>
          <p:cNvSpPr/>
          <p:nvPr/>
        </p:nvSpPr>
        <p:spPr>
          <a:xfrm>
            <a:off x="3230282" y="-4717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9497983" y="63192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2324348" y="5912164"/>
            <a:ext cx="127629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0"/>
          <p:cNvSpPr/>
          <p:nvPr/>
        </p:nvSpPr>
        <p:spPr>
          <a:xfrm>
            <a:off x="785761" y="254581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0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6418635" y="60606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4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3130" indent="0" algn="ctr">
              <a:buNone/>
              <a:defRPr sz="1900"/>
            </a:lvl3pPr>
            <a:lvl4pPr marL="1369695" indent="0" algn="ctr">
              <a:buNone/>
              <a:defRPr sz="1600"/>
            </a:lvl4pPr>
            <a:lvl5pPr marL="1826260" indent="0" algn="ctr">
              <a:buNone/>
              <a:defRPr sz="1600"/>
            </a:lvl5pPr>
            <a:lvl6pPr marL="2282825" indent="0" algn="ctr">
              <a:buNone/>
              <a:defRPr sz="1600"/>
            </a:lvl6pPr>
            <a:lvl7pPr marL="2739390" indent="0" algn="ctr">
              <a:buNone/>
              <a:defRPr sz="1600"/>
            </a:lvl7pPr>
            <a:lvl8pPr marL="3195955" indent="0" algn="ctr">
              <a:buNone/>
              <a:defRPr sz="1600"/>
            </a:lvl8pPr>
            <a:lvl9pPr marL="365252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1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130" indent="0">
              <a:buNone/>
              <a:defRPr sz="1200"/>
            </a:lvl3pPr>
            <a:lvl4pPr marL="1369695" indent="0">
              <a:buNone/>
              <a:defRPr sz="1100"/>
            </a:lvl4pPr>
            <a:lvl5pPr marL="1826260" indent="0">
              <a:buNone/>
              <a:defRPr sz="1100"/>
            </a:lvl5pPr>
            <a:lvl6pPr marL="2282825" indent="0">
              <a:buNone/>
              <a:defRPr sz="1100"/>
            </a:lvl6pPr>
            <a:lvl7pPr marL="2739390" indent="0">
              <a:buNone/>
              <a:defRPr sz="1100"/>
            </a:lvl7pPr>
            <a:lvl8pPr marL="3195955" indent="0">
              <a:buNone/>
              <a:defRPr sz="1100"/>
            </a:lvl8pPr>
            <a:lvl9pPr marL="365252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130" indent="0">
              <a:buNone/>
              <a:defRPr sz="2400"/>
            </a:lvl3pPr>
            <a:lvl4pPr marL="1369695" indent="0">
              <a:buNone/>
              <a:defRPr sz="2000"/>
            </a:lvl4pPr>
            <a:lvl5pPr marL="1826260" indent="0">
              <a:buNone/>
              <a:defRPr sz="2000"/>
            </a:lvl5pPr>
            <a:lvl6pPr marL="2282825" indent="0">
              <a:buNone/>
              <a:defRPr sz="2000"/>
            </a:lvl6pPr>
            <a:lvl7pPr marL="2739390" indent="0">
              <a:buNone/>
              <a:defRPr sz="2000"/>
            </a:lvl7pPr>
            <a:lvl8pPr marL="3195955" indent="0">
              <a:buNone/>
              <a:defRPr sz="2000"/>
            </a:lvl8pPr>
            <a:lvl9pPr marL="365252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130" indent="0">
              <a:buNone/>
              <a:defRPr sz="1200"/>
            </a:lvl3pPr>
            <a:lvl4pPr marL="1369695" indent="0">
              <a:buNone/>
              <a:defRPr sz="1100"/>
            </a:lvl4pPr>
            <a:lvl5pPr marL="1826260" indent="0">
              <a:buNone/>
              <a:defRPr sz="1100"/>
            </a:lvl5pPr>
            <a:lvl6pPr marL="2282825" indent="0">
              <a:buNone/>
              <a:defRPr sz="1100"/>
            </a:lvl6pPr>
            <a:lvl7pPr marL="2739390" indent="0">
              <a:buNone/>
              <a:defRPr sz="1100"/>
            </a:lvl7pPr>
            <a:lvl8pPr marL="3195955" indent="0">
              <a:buNone/>
              <a:defRPr sz="1100"/>
            </a:lvl8pPr>
            <a:lvl9pPr marL="365252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202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79" y="279485"/>
            <a:ext cx="5033857" cy="697627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/>
          <a:p>
            <a:pPr defTabSz="913130">
              <a:defRPr/>
            </a:pPr>
            <a:r>
              <a:rPr lang="zh-CN" altLang="en-US" sz="3700" b="1">
                <a:solidFill>
                  <a:prstClr val="white"/>
                </a:solidFill>
                <a:latin typeface="Microsoft YaHei" panose="020B0503020204020204" pitchFamily="34" charset="-122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5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913130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27/10/2024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27/10/2024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10/27/2024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27/10/2024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27/10/2024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27/10/2024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10/27/2024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27/10/2024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27/10/2024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765" tIns="60882" rIns="121765" bIns="6088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765" tIns="60882" rIns="121765" bIns="6088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31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1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6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9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2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27/10/2024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2037266" y="2845580"/>
            <a:ext cx="8120607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15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15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1:</a:t>
            </a:r>
            <a:r>
              <a:rPr lang="en-US" sz="115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15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  </a:t>
            </a:r>
            <a:r>
              <a:rPr lang="en-US" sz="115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11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383665" y="2408555"/>
            <a:ext cx="43230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83178"/>
            <a:ext cx="10902460" cy="5983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772" y="6066935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Nam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ca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hát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7374" y="5229653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A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166422" y="498148"/>
            <a:ext cx="226721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15693" y="53572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1223" y="1207320"/>
            <a:ext cx="48546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electronics, display, photo, monito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201208"/>
            <a:ext cx="6626087" cy="7153749"/>
          </a:xfrm>
        </p:spPr>
      </p:pic>
      <p:pic>
        <p:nvPicPr>
          <p:cNvPr id="14" name="video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0678" y="365124"/>
            <a:ext cx="6414052" cy="5585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60" y="2629757"/>
            <a:ext cx="11584639" cy="118533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74" y="965398"/>
            <a:ext cx="5268863" cy="5604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83" y="965397"/>
            <a:ext cx="4821996" cy="54729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0587" y="796575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Chào hỏi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Hành trang số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9110" y="1825625"/>
            <a:ext cx="3318510" cy="4351655"/>
          </a:xfrm>
          <a:prstGeom prst="rect">
            <a:avLst/>
          </a:prstGeom>
        </p:spPr>
      </p:pic>
      <p:pic>
        <p:nvPicPr>
          <p:cNvPr id="11" name="Hành trang số (2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0565" y="1825625"/>
            <a:ext cx="3326130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Microsoft Office PowerPoint</Application>
  <PresentationFormat>Widescreen</PresentationFormat>
  <Paragraphs>17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等线</vt:lpstr>
      <vt:lpstr>等线 Light</vt:lpstr>
      <vt:lpstr>Microsoft YaHei</vt:lpstr>
      <vt:lpstr>.VnAvant</vt:lpstr>
      <vt:lpstr>Arial</vt:lpstr>
      <vt:lpstr>Calibri</vt:lpstr>
      <vt:lpstr>Calibri Light</vt:lpstr>
      <vt:lpstr>Chivo</vt:lpstr>
      <vt:lpstr>Chivo Light</vt:lpstr>
      <vt:lpstr>Segoe UI</vt:lpstr>
      <vt:lpstr>Shadows Into Light Two</vt:lpstr>
      <vt:lpstr>Times New Roman</vt:lpstr>
      <vt:lpstr>方正准圆简体</vt:lpstr>
      <vt:lpstr>Office Theme</vt:lpstr>
      <vt:lpstr>Aumerle template</vt:lpstr>
      <vt:lpstr>3_Office 主题​​</vt:lpstr>
      <vt:lpstr>2_Office 主题</vt:lpstr>
      <vt:lpstr>Bạn nhỏ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30</cp:revision>
  <dcterms:created xsi:type="dcterms:W3CDTF">2020-08-12T16:29:00Z</dcterms:created>
  <dcterms:modified xsi:type="dcterms:W3CDTF">2024-10-27T11:46:49Z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