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2" r:id="rId2"/>
    <p:sldId id="297" r:id="rId3"/>
    <p:sldId id="280" r:id="rId4"/>
    <p:sldId id="283" r:id="rId5"/>
    <p:sldId id="285" r:id="rId6"/>
    <p:sldId id="284" r:id="rId7"/>
    <p:sldId id="298" r:id="rId8"/>
    <p:sldId id="292" r:id="rId9"/>
    <p:sldId id="293" r:id="rId10"/>
    <p:sldId id="294" r:id="rId11"/>
    <p:sldId id="257" r:id="rId12"/>
    <p:sldId id="258" r:id="rId13"/>
    <p:sldId id="295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274" autoAdjust="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169"/>
            <a:ext cx="12192000" cy="5614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71" t="27976" r="24732" b="67917"/>
          <a:stretch/>
        </p:blipFill>
        <p:spPr>
          <a:xfrm>
            <a:off x="1881554" y="5579066"/>
            <a:ext cx="8678008" cy="127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1950" y="5862"/>
            <a:ext cx="80200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947" t="5263" r="4853" b="21052"/>
          <a:stretch/>
        </p:blipFill>
        <p:spPr>
          <a:xfrm>
            <a:off x="29308" y="5862"/>
            <a:ext cx="4142642" cy="121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0" y="2915415"/>
            <a:ext cx="11193739" cy="1436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947" t="5263" r="4853" b="21052"/>
          <a:stretch/>
        </p:blipFill>
        <p:spPr>
          <a:xfrm>
            <a:off x="126024" y="296008"/>
            <a:ext cx="4572000" cy="121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500638" y="196699"/>
            <a:chExt cx="10929222" cy="68007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951" r="1346"/>
            <a:stretch/>
          </p:blipFill>
          <p:spPr>
            <a:xfrm>
              <a:off x="500638" y="196699"/>
              <a:ext cx="10929222" cy="68007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480795" y="166537"/>
            <a:ext cx="2200859" cy="958878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130066" y="204115"/>
            <a:ext cx="849456" cy="8150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862457" y="2444620"/>
            <a:ext cx="195943" cy="279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5975"/>
            <a:ext cx="1199638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50729" y="98977"/>
            <a:ext cx="2139948" cy="99269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136555"/>
            <a:ext cx="825946" cy="8437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8403" y="98977"/>
            <a:ext cx="3256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9" y="1223559"/>
            <a:ext cx="12196549" cy="555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3958" t="17179" b="76081"/>
          <a:stretch/>
        </p:blipFill>
        <p:spPr>
          <a:xfrm>
            <a:off x="1744824" y="1007704"/>
            <a:ext cx="8845226" cy="12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847" t="6323" r="57756" b="88109"/>
          <a:stretch/>
        </p:blipFill>
        <p:spPr>
          <a:xfrm>
            <a:off x="4795935" y="123930"/>
            <a:ext cx="2369975" cy="250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747" t="14957" r="74600" b="80270"/>
          <a:stretch/>
        </p:blipFill>
        <p:spPr>
          <a:xfrm>
            <a:off x="429212" y="2824031"/>
            <a:ext cx="2760305" cy="1487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55513" t="14445" r="31012" b="80832"/>
          <a:stretch/>
        </p:blipFill>
        <p:spPr>
          <a:xfrm>
            <a:off x="6606071" y="2810036"/>
            <a:ext cx="2621902" cy="15286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5193" t="14957" r="61834" b="80336"/>
          <a:stretch/>
        </p:blipFill>
        <p:spPr>
          <a:xfrm>
            <a:off x="3105538" y="2814700"/>
            <a:ext cx="2707135" cy="14837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1747" t="19747" r="61834" b="75480"/>
          <a:stretch/>
        </p:blipFill>
        <p:spPr>
          <a:xfrm>
            <a:off x="429212" y="4320484"/>
            <a:ext cx="5383461" cy="1641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9225" t="14445" r="17596" b="80649"/>
          <a:stretch/>
        </p:blipFill>
        <p:spPr>
          <a:xfrm>
            <a:off x="9227973" y="2810037"/>
            <a:ext cx="2556588" cy="1542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55513" t="19301" r="17596" b="76108"/>
          <a:stretch/>
        </p:blipFill>
        <p:spPr>
          <a:xfrm>
            <a:off x="6606071" y="4352695"/>
            <a:ext cx="5178490" cy="1544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162" y="237263"/>
            <a:ext cx="5211936" cy="4296326"/>
          </a:xfrm>
          <a:prstGeom prst="rect">
            <a:avLst/>
          </a:prstGeo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247" t="22857" r="77065" b="71100"/>
          <a:stretch/>
        </p:blipFill>
        <p:spPr>
          <a:xfrm>
            <a:off x="4351175" y="4533589"/>
            <a:ext cx="3281266" cy="161274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5" idx="2"/>
          </p:cNvCxnSpPr>
          <p:nvPr/>
        </p:nvCxnSpPr>
        <p:spPr>
          <a:xfrm>
            <a:off x="4711959" y="6146337"/>
            <a:ext cx="12798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397" y="370125"/>
            <a:ext cx="3433631" cy="4417951"/>
          </a:xfrm>
          <a:prstGeom prst="rect">
            <a:avLst/>
          </a:prstGeo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492" t="22380" r="49291" b="70823"/>
          <a:stretch/>
        </p:blipFill>
        <p:spPr>
          <a:xfrm>
            <a:off x="4601947" y="4788076"/>
            <a:ext cx="2752530" cy="15528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702629" y="6340877"/>
            <a:ext cx="12798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36" y="607721"/>
            <a:ext cx="5397828" cy="3731014"/>
          </a:xfr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2112" t="23093" r="2676" b="70865"/>
          <a:stretch/>
        </p:blipFill>
        <p:spPr>
          <a:xfrm>
            <a:off x="3489648" y="4637313"/>
            <a:ext cx="5673007" cy="15675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570536" y="6204858"/>
            <a:ext cx="12798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43396" y="6204858"/>
            <a:ext cx="12798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5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108" t="11406" r="80540" b="79656"/>
          <a:stretch/>
        </p:blipFill>
        <p:spPr>
          <a:xfrm>
            <a:off x="245106" y="1680539"/>
            <a:ext cx="2556111" cy="2469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201" t="5392" r="50656" b="78166"/>
          <a:stretch/>
        </p:blipFill>
        <p:spPr>
          <a:xfrm>
            <a:off x="4063481" y="1210945"/>
            <a:ext cx="3069771" cy="3612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2112" t="23093" r="2676" b="70865"/>
          <a:stretch/>
        </p:blipFill>
        <p:spPr>
          <a:xfrm>
            <a:off x="7582677" y="4950002"/>
            <a:ext cx="4609323" cy="1390261"/>
          </a:xfrm>
          <a:prstGeom prst="rect">
            <a:avLst/>
          </a:prstGeom>
        </p:spPr>
      </p:pic>
      <p:pic>
        <p:nvPicPr>
          <p:cNvPr id="8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73" y="1761508"/>
            <a:ext cx="3632696" cy="251094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247" t="22857" r="77065" b="71100"/>
          <a:stretch/>
        </p:blipFill>
        <p:spPr>
          <a:xfrm>
            <a:off x="343679" y="5086762"/>
            <a:ext cx="2690803" cy="1223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492" t="22380" r="49291" b="70823"/>
          <a:stretch/>
        </p:blipFill>
        <p:spPr>
          <a:xfrm>
            <a:off x="4516016" y="4945224"/>
            <a:ext cx="2351315" cy="13950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97637" y="6301360"/>
            <a:ext cx="1025889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2477" y="6296694"/>
            <a:ext cx="1025889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692012" y="6358366"/>
            <a:ext cx="1025889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167734" y="6363031"/>
            <a:ext cx="1025889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1623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3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3285" t="6252" r="58522" b="87946"/>
          <a:stretch/>
        </p:blipFill>
        <p:spPr>
          <a:xfrm>
            <a:off x="5359924" y="144145"/>
            <a:ext cx="1363294" cy="1716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068" t="14100" r="17078" b="70538"/>
          <a:stretch/>
        </p:blipFill>
        <p:spPr>
          <a:xfrm>
            <a:off x="317241" y="1670178"/>
            <a:ext cx="11448661" cy="495455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633336" y="6226715"/>
            <a:ext cx="428730" cy="6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0781" y="6242309"/>
            <a:ext cx="428730" cy="6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346642" y="6236177"/>
            <a:ext cx="428730" cy="6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04111" y="6220583"/>
            <a:ext cx="428730" cy="6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6486" y="87923"/>
            <a:ext cx="5695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947" t="5263" r="4853" b="21052"/>
          <a:stretch/>
        </p:blipFill>
        <p:spPr>
          <a:xfrm>
            <a:off x="29308" y="5862"/>
            <a:ext cx="4572000" cy="121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</Words>
  <Application>Microsoft Office PowerPoint</Application>
  <PresentationFormat>Widescreen</PresentationFormat>
  <Paragraphs>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LENOVO</cp:lastModifiedBy>
  <cp:revision>24</cp:revision>
  <dcterms:created xsi:type="dcterms:W3CDTF">2020-08-13T04:37:00Z</dcterms:created>
  <dcterms:modified xsi:type="dcterms:W3CDTF">2024-06-18T07:30:46Z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