
<file path=[Content_Types].xml><?xml version="1.0" encoding="utf-8"?>
<Types xmlns="http://schemas.openxmlformats.org/package/2006/content-types">
  <Default Extension="emf" ContentType="image/x-emf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89" r:id="rId3"/>
    <p:sldId id="290" r:id="rId4"/>
    <p:sldId id="291" r:id="rId5"/>
    <p:sldId id="292" r:id="rId6"/>
    <p:sldId id="293" r:id="rId7"/>
    <p:sldId id="306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5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185"/>
    <a:srgbClr val="FFFFCC"/>
    <a:srgbClr val="FF99FF"/>
    <a:srgbClr val="007A37"/>
    <a:srgbClr val="049229"/>
    <a:srgbClr val="CCFFCC"/>
    <a:srgbClr val="CCECFF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rung </a:t>
            </a:r>
            <a:r>
              <a:rPr lang="en-US" baseline="0" dirty="0" err="1"/>
              <a:t>rinh</a:t>
            </a:r>
            <a:r>
              <a:rPr lang="en-US" baseline="0" dirty="0"/>
              <a:t> ở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832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724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732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546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81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5" name="Google Shape;54;p13"/>
          <p:cNvSpPr txBox="1">
            <a:spLocks/>
          </p:cNvSpPr>
          <p:nvPr/>
        </p:nvSpPr>
        <p:spPr>
          <a:xfrm>
            <a:off x="3181828" y="1085389"/>
            <a:ext cx="5256534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8000" b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BÀI 3: </a:t>
            </a:r>
            <a:r>
              <a:rPr lang="en-GB" sz="8000" b="1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 c </a:t>
            </a:r>
            <a:endParaRPr lang="en-GB" sz="8000" b="1" dirty="0">
              <a:solidFill>
                <a:srgbClr val="FF0000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8438362" y="1582781"/>
            <a:ext cx="191068" cy="2457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962" y="963018"/>
            <a:ext cx="3812075" cy="3812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" y="569300"/>
            <a:ext cx="1348931" cy="3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42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76" y="963018"/>
            <a:ext cx="3813048" cy="3813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" y="569300"/>
            <a:ext cx="1348931" cy="3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26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6" y="1058711"/>
            <a:ext cx="3812075" cy="3812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36" y="1057738"/>
            <a:ext cx="3813048" cy="3813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" y="569300"/>
            <a:ext cx="1348931" cy="3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36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35" y="1533510"/>
            <a:ext cx="3902910" cy="20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3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AC5FD5-23D4-4FBD-8271-8C73B493E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161" y="874666"/>
            <a:ext cx="6914573" cy="4206240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96BCAA5-43FB-4666-8C8B-A9F83771DA94}"/>
              </a:ext>
            </a:extLst>
          </p:cNvPr>
          <p:cNvSpPr/>
          <p:nvPr/>
        </p:nvSpPr>
        <p:spPr>
          <a:xfrm>
            <a:off x="3097530" y="2354580"/>
            <a:ext cx="1291590" cy="662940"/>
          </a:xfrm>
          <a:prstGeom prst="wedgeEllipseCallout">
            <a:avLst>
              <a:gd name="adj1" fmla="val -38532"/>
              <a:gd name="adj2" fmla="val 78017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010C6-8FD9-45F0-A0E7-80D4CE9E0283}"/>
              </a:ext>
            </a:extLst>
          </p:cNvPr>
          <p:cNvSpPr txBox="1"/>
          <p:nvPr/>
        </p:nvSpPr>
        <p:spPr>
          <a:xfrm>
            <a:off x="3206187" y="2423330"/>
            <a:ext cx="1365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cá.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607917"/>
            <a:ext cx="887550" cy="46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8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47" y="1647301"/>
            <a:ext cx="3630930" cy="189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21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" b="3552"/>
          <a:stretch/>
        </p:blipFill>
        <p:spPr>
          <a:xfrm>
            <a:off x="797442" y="1083115"/>
            <a:ext cx="3112800" cy="404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47" y="1075220"/>
            <a:ext cx="3112800" cy="4050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59" y="603055"/>
            <a:ext cx="836880" cy="3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71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1758868"/>
            <a:ext cx="5929808" cy="16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8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4" y="1049373"/>
            <a:ext cx="8722278" cy="3885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0" r="9835" b="8467"/>
          <a:stretch/>
        </p:blipFill>
        <p:spPr>
          <a:xfrm>
            <a:off x="1148310" y="970661"/>
            <a:ext cx="6943061" cy="3314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4" y="580859"/>
            <a:ext cx="1309333" cy="3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3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79" y="966542"/>
            <a:ext cx="8034643" cy="3424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4" y="580859"/>
            <a:ext cx="1309333" cy="382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4530" y="4220383"/>
            <a:ext cx="453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vµ bè c©u c¸</a:t>
            </a:r>
            <a:endParaRPr lang="en-US" sz="2800" b="1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38352" y="4164981"/>
            <a:ext cx="1689834" cy="618555"/>
            <a:chOff x="5817081" y="4198671"/>
            <a:chExt cx="1689834" cy="618555"/>
          </a:xfrm>
        </p:grpSpPr>
        <p:grpSp>
          <p:nvGrpSpPr>
            <p:cNvPr id="3" name="Group 2"/>
            <p:cNvGrpSpPr/>
            <p:nvPr/>
          </p:nvGrpSpPr>
          <p:grpSpPr>
            <a:xfrm>
              <a:off x="5817081" y="4232451"/>
              <a:ext cx="1689834" cy="584775"/>
              <a:chOff x="4652745" y="4190376"/>
              <a:chExt cx="1689834" cy="584775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4652745" y="4216960"/>
                <a:ext cx="1582597" cy="523366"/>
                <a:chOff x="3676749" y="3956868"/>
                <a:chExt cx="1042301" cy="523366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3676749" y="3957014"/>
                  <a:ext cx="12166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en-US" sz="2800" b="1" dirty="0">
                    <a:solidFill>
                      <a:schemeClr val="tx1"/>
                    </a:solidFill>
                    <a:latin typeface=".VnAvant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grpSp>
              <p:nvGrpSpPr>
                <p:cNvPr id="16" name="Group 15"/>
                <p:cNvGrpSpPr/>
                <p:nvPr/>
              </p:nvGrpSpPr>
              <p:grpSpPr>
                <a:xfrm>
                  <a:off x="3900601" y="3956868"/>
                  <a:ext cx="818449" cy="523366"/>
                  <a:chOff x="2481344" y="3811575"/>
                  <a:chExt cx="818449" cy="523366"/>
                </a:xfrm>
              </p:grpSpPr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2986887" y="3811575"/>
                    <a:ext cx="31290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>
                        <a:solidFill>
                          <a:srgbClr val="FF0000"/>
                        </a:solidFill>
                        <a:latin typeface=".VnAvant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c</a:t>
                    </a:r>
                  </a:p>
                </p:txBody>
              </p: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2481344" y="3811721"/>
                    <a:ext cx="280287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>
                        <a:solidFill>
                          <a:srgbClr val="FF0000"/>
                        </a:solidFill>
                        <a:latin typeface=".VnAvant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c </a:t>
                    </a:r>
                    <a:endParaRPr lang="en-US" sz="2800" b="1" dirty="0">
                      <a:solidFill>
                        <a:srgbClr val="FF0000"/>
                      </a:solidFill>
                      <a:latin typeface=".VnAvant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</p:grpSp>
          <p:sp>
            <p:nvSpPr>
              <p:cNvPr id="12" name="Rectangle 11"/>
              <p:cNvSpPr/>
              <p:nvPr/>
            </p:nvSpPr>
            <p:spPr>
              <a:xfrm>
                <a:off x="6021657" y="4190376"/>
                <a:ext cx="3209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.VnAvant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ˊ</a:t>
                </a: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5925930" y="4198671"/>
              <a:ext cx="3209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.VnAvant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867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1F4E34-BE75-422A-A74B-B59ACF82C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532" y="1699784"/>
            <a:ext cx="4027696" cy="177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2420257" y="1139209"/>
            <a:ext cx="4303486" cy="2865001"/>
            <a:chOff x="2420257" y="1139209"/>
            <a:chExt cx="4303486" cy="28650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3824515" y="1139209"/>
              <a:ext cx="1182914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b="1" dirty="0">
                  <a:solidFill>
                    <a:srgbClr val="E52D56"/>
                  </a:solidFill>
                  <a:latin typeface=".VnAvant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pic>
        <p:nvPicPr>
          <p:cNvPr id="3" name="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1678" y="2419877"/>
            <a:ext cx="196441" cy="1964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3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19279" y="1986138"/>
            <a:ext cx="3103257" cy="1557124"/>
            <a:chOff x="4900211" y="1986138"/>
            <a:chExt cx="3103257" cy="1557124"/>
          </a:xfrm>
        </p:grpSpPr>
        <p:sp>
          <p:nvSpPr>
            <p:cNvPr id="16" name="Rectangle 15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9280" y="2773680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c</a:t>
            </a:r>
            <a:r>
              <a: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9280" y="1988716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54047" y="1988716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36185" y="602591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c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091279" y="1995118"/>
            <a:ext cx="3103257" cy="1557124"/>
            <a:chOff x="4900211" y="1986138"/>
            <a:chExt cx="3103257" cy="1557124"/>
          </a:xfrm>
        </p:grpSpPr>
        <p:sp>
          <p:nvSpPr>
            <p:cNvPr id="20" name="Rectangle 19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091279" y="1992540"/>
            <a:ext cx="3103257" cy="1557124"/>
            <a:chOff x="4900211" y="1986138"/>
            <a:chExt cx="3103257" cy="1557124"/>
          </a:xfrm>
        </p:grpSpPr>
        <p:sp>
          <p:nvSpPr>
            <p:cNvPr id="24" name="Rectangle 23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091280" y="2780082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c</a:t>
            </a:r>
            <a:r>
              <a: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091280" y="1995118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26047" y="1995118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a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6809944" y="2859110"/>
            <a:ext cx="148588" cy="1290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30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45" y="1282681"/>
            <a:ext cx="8499391" cy="3120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2354" y="3669175"/>
            <a:ext cx="1203768" cy="601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25756" y="3669174"/>
            <a:ext cx="1203768" cy="601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07852" y="3669173"/>
            <a:ext cx="1203768" cy="601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6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92" y="1797024"/>
            <a:ext cx="4439138" cy="129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0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38</Words>
  <Application>Microsoft Office PowerPoint</Application>
  <PresentationFormat>On-screen Show (16:9)</PresentationFormat>
  <Paragraphs>16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.VnAvant</vt:lpstr>
      <vt:lpstr>Arial</vt:lpstr>
      <vt:lpstr>Arial-Rounded</vt:lpstr>
      <vt:lpstr>Lato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Administrator</cp:lastModifiedBy>
  <cp:revision>80</cp:revision>
  <dcterms:modified xsi:type="dcterms:W3CDTF">2024-10-27T11:49:17Z</dcterms:modified>
</cp:coreProperties>
</file>