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86" r:id="rId2"/>
    <p:sldId id="272" r:id="rId3"/>
    <p:sldId id="258" r:id="rId4"/>
    <p:sldId id="290" r:id="rId5"/>
    <p:sldId id="294" r:id="rId6"/>
    <p:sldId id="287" r:id="rId7"/>
    <p:sldId id="293" r:id="rId8"/>
    <p:sldId id="270" r:id="rId9"/>
    <p:sldId id="271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60" d="100"/>
          <a:sy n="60" d="100"/>
        </p:scale>
        <p:origin x="136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401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21" b="88856"/>
          <a:stretch>
            <a:fillRect/>
          </a:stretch>
        </p:blipFill>
        <p:spPr>
          <a:xfrm>
            <a:off x="625456" y="2855501"/>
            <a:ext cx="8224178" cy="155584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t="13333" r="7491" b="64306"/>
          <a:stretch>
            <a:fillRect/>
          </a:stretch>
        </p:blipFill>
        <p:spPr>
          <a:xfrm>
            <a:off x="0" y="0"/>
            <a:ext cx="9041481" cy="548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8" t="34829" r="29380" b="61251"/>
          <a:stretch>
            <a:fillRect/>
          </a:stretch>
        </p:blipFill>
        <p:spPr>
          <a:xfrm>
            <a:off x="0" y="5486400"/>
            <a:ext cx="9041481" cy="1132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2078779" y="106017"/>
            <a:ext cx="346661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" name="Text Box 12">
            <a:extLst>
              <a:ext uri="{FF2B5EF4-FFF2-40B4-BE49-F238E27FC236}">
                <a16:creationId xmlns:a16="http://schemas.microsoft.com/office/drawing/2014/main" id="{C357F386-14A4-2D9B-E7CE-93B9C2B89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06017"/>
            <a:ext cx="2971554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kh</a:t>
            </a:r>
            <a:endParaRPr lang="en-US" sz="8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127124-B318-EBC4-4C07-F41488CE1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90" y="1427845"/>
            <a:ext cx="7470430" cy="1155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5A9D97-3F86-4E2F-9348-9B73C66108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2" t="46585" r="53444" b="44985"/>
          <a:stretch/>
        </p:blipFill>
        <p:spPr>
          <a:xfrm>
            <a:off x="886263" y="2583338"/>
            <a:ext cx="3008671" cy="1637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B64435-A3E7-5D9A-0EF3-3DFF1259B1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8" t="46585" r="20829" b="44985"/>
          <a:stretch/>
        </p:blipFill>
        <p:spPr>
          <a:xfrm>
            <a:off x="4446392" y="2583338"/>
            <a:ext cx="3097162" cy="1637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DB99E8-714D-9C00-1D40-B3EBADCC55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7" t="55300" r="16204" b="39900"/>
          <a:stretch/>
        </p:blipFill>
        <p:spPr>
          <a:xfrm>
            <a:off x="237209" y="4962489"/>
            <a:ext cx="9010030" cy="932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390"/>
            <a:ext cx="2971554" cy="115388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4" t="59450" r="9233" b="27771"/>
          <a:stretch/>
        </p:blipFill>
        <p:spPr>
          <a:xfrm>
            <a:off x="5725243" y="863999"/>
            <a:ext cx="3323224" cy="3667058"/>
          </a:xfrm>
        </p:spPr>
      </p:pic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409BC787-F0E2-DDD5-5D9F-7D1254CADC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71726" r="63704" b="24920"/>
          <a:stretch/>
        </p:blipFill>
        <p:spPr>
          <a:xfrm>
            <a:off x="-226785" y="5002439"/>
            <a:ext cx="2971554" cy="853635"/>
          </a:xfrm>
          <a:prstGeom prst="rect">
            <a:avLst/>
          </a:prstGeom>
        </p:spPr>
      </p:pic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1A2F2EEB-645C-4970-2C02-7398E6A930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86" t="71726" r="38548" b="24739"/>
          <a:stretch/>
        </p:blipFill>
        <p:spPr>
          <a:xfrm>
            <a:off x="3289690" y="5033915"/>
            <a:ext cx="2496001" cy="821036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3A0AC2D2-1724-EF1A-967D-E20F775925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4" t="71726" r="12149" b="24611"/>
          <a:stretch/>
        </p:blipFill>
        <p:spPr>
          <a:xfrm>
            <a:off x="5936395" y="4732875"/>
            <a:ext cx="2900919" cy="1166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59450" r="57878" b="27756"/>
          <a:stretch/>
        </p:blipFill>
        <p:spPr>
          <a:xfrm>
            <a:off x="0" y="1064271"/>
            <a:ext cx="3138985" cy="3671502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2" t="59450" r="35782" b="27792"/>
          <a:stretch/>
        </p:blipFill>
        <p:spPr>
          <a:xfrm>
            <a:off x="2744769" y="938265"/>
            <a:ext cx="3164712" cy="3661031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5" name="409_20200512125521_chu-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9286" y="1318022"/>
            <a:ext cx="5134971" cy="5134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4" name="409_20200801035532_b14_kh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79" y="1213867"/>
            <a:ext cx="7137779" cy="532483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9"/>
          <a:stretch>
            <a:fillRect/>
          </a:stretch>
        </p:blipFill>
        <p:spPr>
          <a:xfrm>
            <a:off x="0" y="1460312"/>
            <a:ext cx="8835544" cy="270225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3" t="39575" r="19369" b="54428"/>
          <a:stretch/>
        </p:blipFill>
        <p:spPr>
          <a:xfrm>
            <a:off x="0" y="5199797"/>
            <a:ext cx="9021170" cy="1282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t="7363" r="9074" b="59184"/>
          <a:stretch/>
        </p:blipFill>
        <p:spPr>
          <a:xfrm>
            <a:off x="170594" y="179697"/>
            <a:ext cx="8850576" cy="50201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/>
          <a:stretch>
            <a:fillRect/>
          </a:stretch>
        </p:blipFill>
        <p:spPr>
          <a:xfrm>
            <a:off x="109183" y="164813"/>
            <a:ext cx="8761864" cy="669318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4</Words>
  <Application>Microsoft Office PowerPoint</Application>
  <PresentationFormat>On-screen Show (4:3)</PresentationFormat>
  <Paragraphs>2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.VnAvant</vt:lpstr>
      <vt:lpstr>Arial</vt:lpstr>
      <vt:lpstr>Calibri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Administrator</cp:lastModifiedBy>
  <cp:revision>71</cp:revision>
  <dcterms:created xsi:type="dcterms:W3CDTF">2020-08-07T01:41:00Z</dcterms:created>
  <dcterms:modified xsi:type="dcterms:W3CDTF">2024-10-27T12:09:05Z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