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7" r:id="rId4"/>
    <p:sldId id="281" r:id="rId5"/>
    <p:sldId id="262" r:id="rId6"/>
    <p:sldId id="287" r:id="rId7"/>
    <p:sldId id="289" r:id="rId8"/>
    <p:sldId id="297" r:id="rId9"/>
    <p:sldId id="270" r:id="rId10"/>
    <p:sldId id="271" r:id="rId11"/>
    <p:sldId id="265" r:id="rId12"/>
    <p:sldId id="298" r:id="rId13"/>
    <p:sldId id="278" r:id="rId14"/>
    <p:sldId id="279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09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75775" y="5383369"/>
            <a:ext cx="869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Bà che gió cho ba chú gà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34" y="608346"/>
            <a:ext cx="8726227" cy="47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8" y="1086612"/>
            <a:ext cx="5335524" cy="53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5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83" y="991673"/>
            <a:ext cx="3909818" cy="54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65" y="2115215"/>
            <a:ext cx="4215536" cy="2675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9" y="2028882"/>
            <a:ext cx="5266376" cy="29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6209" y="372178"/>
            <a:ext cx="276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 nuôi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19" y="1282330"/>
            <a:ext cx="8303091" cy="5449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81" y="2159919"/>
            <a:ext cx="2861414" cy="3306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2274" y="5798198"/>
            <a:ext cx="524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giỏ trứng gà.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2274" y="5798198"/>
            <a:ext cx="524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</a:t>
            </a:r>
            <a:r>
              <a:rPr lang="en-US" sz="4400" b="1" dirty="0"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400" b="1" dirty="0"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ỏ trứng </a:t>
            </a:r>
            <a:r>
              <a:rPr lang="en-US" sz="4400" b="1" dirty="0"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400" b="1" dirty="0"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à.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0" y="990031"/>
            <a:ext cx="7063781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</a:t>
            </a:r>
            <a:br>
              <a:rPr lang="en-GB" sz="10666" b="1" dirty="0"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9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9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sz="10666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168" y="1419580"/>
            <a:ext cx="662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5937" y="1419579"/>
            <a:ext cx="827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</a:rPr>
              <a:t>gi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568" y="4983867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54706" y="4968840"/>
            <a:ext cx="1026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2898" y="4919472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0325" y="4908741"/>
            <a:ext cx="1178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giá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5463" y="4893714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giò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53655" y="4844346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giỗ</a:t>
            </a:r>
          </a:p>
        </p:txBody>
      </p:sp>
    </p:spTree>
    <p:extLst>
      <p:ext uri="{BB962C8B-B14F-4D97-AF65-F5344CB8AC3E}">
        <p14:creationId xmlns:p14="http://schemas.microsoft.com/office/powerpoint/2010/main" val="12148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409" y="4839177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9079" y="4839179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5749" y="4861659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đỗ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11276" y="4839178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cụ già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11" y="1084751"/>
            <a:ext cx="2323464" cy="3687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37" y="1481070"/>
            <a:ext cx="3012959" cy="3145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6" y="2090248"/>
            <a:ext cx="2468973" cy="253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74" y="2421228"/>
            <a:ext cx="3302327" cy="2205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" y="1351480"/>
            <a:ext cx="9800049" cy="2307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2599" y="387187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737" y="3856847"/>
            <a:ext cx="1026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gỗ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5929" y="3807479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3356" y="3796748"/>
            <a:ext cx="1180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giá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8494" y="3781721"/>
            <a:ext cx="1175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giò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56686" y="3732353"/>
            <a:ext cx="1175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</a:rPr>
              <a:t>giỗ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0477" y="403917"/>
            <a:ext cx="614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74082" y="419700"/>
            <a:ext cx="763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3 Quicksand" panose="00000500000000000000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606" y="5016687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2276" y="5083878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3528" y="5083878"/>
            <a:ext cx="198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đỗ</a:t>
            </a:r>
            <a:endParaRPr lang="en-US" sz="48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6883" y="5025583"/>
            <a:ext cx="2525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cụ già</a:t>
            </a:r>
          </a:p>
        </p:txBody>
      </p:sp>
    </p:spTree>
    <p:extLst>
      <p:ext uri="{BB962C8B-B14F-4D97-AF65-F5344CB8AC3E}">
        <p14:creationId xmlns:p14="http://schemas.microsoft.com/office/powerpoint/2010/main" val="3127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839</TotalTime>
  <Words>62</Words>
  <Application>Microsoft Office PowerPoint</Application>
  <PresentationFormat>Widescreen</PresentationFormat>
  <Paragraphs>29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#9Slide03 Quicksand</vt:lpstr>
      <vt:lpstr>Arial</vt:lpstr>
      <vt:lpstr>Calibri</vt:lpstr>
      <vt:lpstr>Calibri Light</vt:lpstr>
      <vt:lpstr>Quicksand Medium</vt:lpstr>
      <vt:lpstr>Office Theme</vt:lpstr>
      <vt:lpstr>PowerPoint Presentation</vt:lpstr>
      <vt:lpstr>PowerPoint Presentation</vt:lpstr>
      <vt:lpstr>PowerPoint Presentation</vt:lpstr>
      <vt:lpstr>BÀI 17:  G g    Gi 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Administrator</cp:lastModifiedBy>
  <cp:revision>93</cp:revision>
  <dcterms:created xsi:type="dcterms:W3CDTF">2020-05-19T07:29:54Z</dcterms:created>
  <dcterms:modified xsi:type="dcterms:W3CDTF">2024-10-27T12:13:52Z</dcterms:modified>
</cp:coreProperties>
</file>