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59" r:id="rId3"/>
    <p:sldId id="267" r:id="rId4"/>
    <p:sldId id="285" r:id="rId5"/>
    <p:sldId id="282" r:id="rId6"/>
    <p:sldId id="262" r:id="rId7"/>
    <p:sldId id="263" r:id="rId8"/>
    <p:sldId id="294" r:id="rId9"/>
    <p:sldId id="284" r:id="rId10"/>
    <p:sldId id="287" r:id="rId11"/>
    <p:sldId id="303" r:id="rId12"/>
    <p:sldId id="295" r:id="rId13"/>
    <p:sldId id="265" r:id="rId14"/>
    <p:sldId id="304" r:id="rId15"/>
    <p:sldId id="268" r:id="rId16"/>
    <p:sldId id="278" r:id="rId17"/>
    <p:sldId id="279" r:id="rId18"/>
    <p:sldId id="305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2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B02BE"/>
    <a:srgbClr val="0EB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97FC-7A73-43BA-ACFA-BA11F838D98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B5E4-14A2-47CB-964E-093C6163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80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2590800"/>
            <a:ext cx="5743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phieu-bai-tap-cuoi-tuan-tieng-viet-1-nang-cao-sach-chan-troi-tuan-4-so-1-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530" y="437880"/>
            <a:ext cx="7147775" cy="579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451538" y="1596980"/>
            <a:ext cx="1068947" cy="11590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553200" y="1596980"/>
            <a:ext cx="1238518" cy="13114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50039" y="3606085"/>
            <a:ext cx="603161" cy="1365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332372" y="3606085"/>
            <a:ext cx="626772" cy="1365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96237" y="3668333"/>
            <a:ext cx="497983" cy="119988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31158" y="1700011"/>
            <a:ext cx="316605" cy="101635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96" y="808947"/>
            <a:ext cx="886266" cy="390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18" y="2682173"/>
            <a:ext cx="2759744" cy="1944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014" y="2820767"/>
            <a:ext cx="2947851" cy="1806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597" y="2302563"/>
            <a:ext cx="2804403" cy="23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815" y="2263964"/>
            <a:ext cx="2514186" cy="2368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" y="4768006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cá mè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478" y="4839179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lá 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0276" y="4839179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nơ đỏ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90760" y="4768006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 nô</a:t>
            </a:r>
          </a:p>
        </p:txBody>
      </p:sp>
    </p:spTree>
    <p:extLst>
      <p:ext uri="{BB962C8B-B14F-4D97-AF65-F5344CB8AC3E}">
        <p14:creationId xmlns:p14="http://schemas.microsoft.com/office/powerpoint/2010/main" val="7481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7" y="863584"/>
            <a:ext cx="886266" cy="390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2004" y="4030178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má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9564" y="4015151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mẹ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6241" y="4002274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mỡ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7167" y="3966122"/>
            <a:ext cx="910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54727" y="3951095"/>
            <a:ext cx="883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nề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71404" y="3938218"/>
            <a:ext cx="906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nở</a:t>
            </a:r>
          </a:p>
        </p:txBody>
      </p:sp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1613181" y="1820215"/>
            <a:ext cx="1555022" cy="100411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271232" y="1820215"/>
            <a:ext cx="1555022" cy="100411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1613180" y="2912551"/>
            <a:ext cx="3213073" cy="100411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>
                <a:solidFill>
                  <a:srgbClr val="FF0000"/>
                </a:solidFill>
              </a:rPr>
              <a:t>m</a:t>
            </a:r>
            <a:r>
              <a:rPr lang="en-GB" sz="4800">
                <a:solidFill>
                  <a:schemeClr val="tx1"/>
                </a:solidFill>
              </a:rPr>
              <a:t>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0865" y="792476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5982" y="792476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6319316" y="1822141"/>
            <a:ext cx="1555022" cy="100411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7977367" y="1822141"/>
            <a:ext cx="1555022" cy="100411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</a:rPr>
              <a:t>ơ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6319315" y="2914477"/>
            <a:ext cx="3213073" cy="100411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>
                <a:solidFill>
                  <a:srgbClr val="FF0000"/>
                </a:solidFill>
              </a:rPr>
              <a:t>n</a:t>
            </a:r>
            <a:r>
              <a:rPr lang="en-GB" sz="4800">
                <a:solidFill>
                  <a:schemeClr val="tx1"/>
                </a:solidFill>
              </a:rPr>
              <a:t>ơ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435" y="5143011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0B02BE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cá mè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80233" y="5143011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0B02BE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lá 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36031" y="5143011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0B02BE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nơ đỏ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46515" y="5071838"/>
            <a:ext cx="196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0B02BE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 nô</a:t>
            </a:r>
          </a:p>
        </p:txBody>
      </p:sp>
    </p:spTree>
    <p:extLst>
      <p:ext uri="{BB962C8B-B14F-4D97-AF65-F5344CB8AC3E}">
        <p14:creationId xmlns:p14="http://schemas.microsoft.com/office/powerpoint/2010/main" val="32638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60" y="2624328"/>
            <a:ext cx="6339334" cy="1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28" y="644922"/>
            <a:ext cx="3588893" cy="979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46" y="2680787"/>
            <a:ext cx="1535453" cy="1316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103" y="2680787"/>
            <a:ext cx="1356165" cy="1356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141" y="2557760"/>
            <a:ext cx="3854381" cy="143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522" y="2415522"/>
            <a:ext cx="3173969" cy="1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332" y="466343"/>
            <a:ext cx="6883908" cy="59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48" y="292608"/>
            <a:ext cx="615696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61" y="2633424"/>
            <a:ext cx="4977005" cy="184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723" y="2436334"/>
            <a:ext cx="4324457" cy="25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QUYNH\File-anh-goc-sach-Ket-noi-tri-thuc-voi-cuoc-song\Tieng-Viet-Tap-1\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958" y="170657"/>
            <a:ext cx="7753341" cy="64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8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EB06A-6956-4850-BF6F-D7919239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404" y="2023165"/>
            <a:ext cx="4837176" cy="21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69" y="831310"/>
            <a:ext cx="1399069" cy="393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92" y="1646566"/>
            <a:ext cx="10058400" cy="4757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952" y="2179168"/>
            <a:ext cx="2638647" cy="35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33301C-E313-4BA8-B481-FA41B92335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63" y="805137"/>
            <a:ext cx="944842" cy="426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8355" y="5666710"/>
            <a:ext cx="674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Bố mẹ cho Hà đi ca nô.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05" y="915255"/>
            <a:ext cx="10058400" cy="48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9DB3A0-F45C-4AE8-BA1C-513A649B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215" y="2192973"/>
            <a:ext cx="4881554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24" y="770827"/>
            <a:ext cx="7754675" cy="5812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0261" y="558281"/>
            <a:ext cx="254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Giới thiệu</a:t>
            </a: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69" y="831310"/>
            <a:ext cx="1399069" cy="393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89" y="1303061"/>
            <a:ext cx="10058400" cy="4757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4027" y="5506978"/>
            <a:ext cx="429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Mẹ mua nơ cho Hà.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4027" y="5504805"/>
            <a:ext cx="429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ẹ 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 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cho Hà.</a:t>
            </a: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69" y="831310"/>
            <a:ext cx="1399069" cy="393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89" y="1303061"/>
            <a:ext cx="10058400" cy="4757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4027" y="5506978"/>
            <a:ext cx="429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ẹ 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 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cho Hà.</a:t>
            </a:r>
          </a:p>
        </p:txBody>
      </p:sp>
    </p:spTree>
    <p:extLst>
      <p:ext uri="{BB962C8B-B14F-4D97-AF65-F5344CB8AC3E}">
        <p14:creationId xmlns:p14="http://schemas.microsoft.com/office/powerpoint/2010/main" val="36524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0666" b="1" dirty="0">
                <a:solidFill>
                  <a:schemeClr val="bg1">
                    <a:lumMod val="95000"/>
                  </a:schemeClr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16: </a:t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N </a:t>
            </a:r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sz="10666" b="1" dirty="0">
              <a:solidFill>
                <a:srgbClr val="FF0000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08" y="2178511"/>
            <a:ext cx="4836983" cy="21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7" y="863584"/>
            <a:ext cx="886266" cy="390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90" y="2292770"/>
            <a:ext cx="11330898" cy="2773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3651" y="842717"/>
            <a:ext cx="1506828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8062" y="661554"/>
            <a:ext cx="1506828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Mình cùng thi tài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8" y="2215167"/>
            <a:ext cx="10515600" cy="16098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0B02BE"/>
                </a:solidFill>
              </a:rPr>
              <a:t>Tổ 1 + 2 tạo tiếng có âm </a:t>
            </a:r>
            <a:r>
              <a:rPr lang="en-US" sz="480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sz="4800">
                <a:solidFill>
                  <a:srgbClr val="0B02BE"/>
                </a:solidFill>
              </a:rPr>
              <a:t>Tổ 3 + 4 tạo tiếng có âm </a:t>
            </a:r>
            <a:r>
              <a:rPr lang="en-US" sz="4800">
                <a:solidFill>
                  <a:srgbClr val="FF0000"/>
                </a:solidFill>
              </a:rPr>
              <a:t>n</a:t>
            </a:r>
          </a:p>
          <a:p>
            <a:pPr algn="ctr"/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7" y="863584"/>
            <a:ext cx="886266" cy="390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891" y="2514734"/>
            <a:ext cx="1739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latin typeface="#9Slide03 Quicksand" panose="00000500000000000000" pitchFamily="2" charset="0"/>
              </a:rPr>
              <a:t>má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3400" y="2514734"/>
            <a:ext cx="16914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latin typeface="#9Slide03 Quicksand" panose="00000500000000000000" pitchFamily="2" charset="0"/>
              </a:rPr>
              <a:t>mẹ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0055" y="2500509"/>
            <a:ext cx="17315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latin typeface="#9Slide03 Quicksand" panose="00000500000000000000" pitchFamily="2" charset="0"/>
              </a:rPr>
              <a:t>mỡ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9479" y="2498137"/>
            <a:ext cx="13981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latin typeface="#9Slide03 Quicksand" panose="00000500000000000000" pitchFamily="2" charset="0"/>
              </a:rPr>
              <a:t>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7124" y="2498136"/>
            <a:ext cx="1350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latin typeface="#9Slide03 Quicksand" panose="00000500000000000000" pitchFamily="2" charset="0"/>
              </a:rPr>
              <a:t>nề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6679" y="2498135"/>
            <a:ext cx="1390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latin typeface="#9Slide03 Quicksand" panose="00000500000000000000" pitchFamily="2" charset="0"/>
              </a:rPr>
              <a:t>nở</a:t>
            </a:r>
          </a:p>
        </p:txBody>
      </p:sp>
    </p:spTree>
    <p:extLst>
      <p:ext uri="{BB962C8B-B14F-4D97-AF65-F5344CB8AC3E}">
        <p14:creationId xmlns:p14="http://schemas.microsoft.com/office/powerpoint/2010/main" val="232252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1104</TotalTime>
  <Words>96</Words>
  <Application>Microsoft Office PowerPoint</Application>
  <PresentationFormat>Widescreen</PresentationFormat>
  <Paragraphs>39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#9Slide03 Quicksand</vt:lpstr>
      <vt:lpstr>Arial</vt:lpstr>
      <vt:lpstr>Arial-Rounded</vt:lpstr>
      <vt:lpstr>Calibri</vt:lpstr>
      <vt:lpstr>Calibri Light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BÀI 16:  M m    N n</vt:lpstr>
      <vt:lpstr>PowerPoint Presentation</vt:lpstr>
      <vt:lpstr>PowerPoint Presentation</vt:lpstr>
      <vt:lpstr>Mình cùng thi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Administrator</cp:lastModifiedBy>
  <cp:revision>100</cp:revision>
  <dcterms:created xsi:type="dcterms:W3CDTF">2020-05-19T07:29:54Z</dcterms:created>
  <dcterms:modified xsi:type="dcterms:W3CDTF">2024-10-27T12:10:27Z</dcterms:modified>
</cp:coreProperties>
</file>