
<file path=[Content_Types].xml><?xml version="1.0" encoding="utf-8"?>
<Types xmlns="http://schemas.openxmlformats.org/package/2006/content-types">
  <Default Extension="emf" ContentType="image/x-emf"/>
  <Default Extension="gif" ContentType="image/gif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89" r:id="rId3"/>
    <p:sldId id="323" r:id="rId4"/>
    <p:sldId id="324" r:id="rId5"/>
    <p:sldId id="325" r:id="rId6"/>
    <p:sldId id="326" r:id="rId7"/>
    <p:sldId id="338" r:id="rId8"/>
    <p:sldId id="328" r:id="rId9"/>
    <p:sldId id="329" r:id="rId10"/>
    <p:sldId id="330" r:id="rId11"/>
    <p:sldId id="331" r:id="rId12"/>
    <p:sldId id="332" r:id="rId13"/>
    <p:sldId id="333" r:id="rId14"/>
    <p:sldId id="334" r:id="rId15"/>
    <p:sldId id="335" r:id="rId16"/>
    <p:sldId id="336" r:id="rId17"/>
    <p:sldId id="337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0185"/>
    <a:srgbClr val="FFFFCC"/>
    <a:srgbClr val="FF99FF"/>
    <a:srgbClr val="007A37"/>
    <a:srgbClr val="049229"/>
    <a:srgbClr val="CCFFCC"/>
    <a:srgbClr val="CCECFF"/>
    <a:srgbClr val="0099DA"/>
    <a:srgbClr val="FE42A4"/>
    <a:srgbClr val="74B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880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85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157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157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7451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7636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 video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/>
              <a:t>huống</a:t>
            </a:r>
          </a:p>
        </p:txBody>
      </p:sp>
    </p:spTree>
    <p:extLst>
      <p:ext uri="{BB962C8B-B14F-4D97-AF65-F5344CB8AC3E}">
        <p14:creationId xmlns:p14="http://schemas.microsoft.com/office/powerpoint/2010/main" val="2577191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5817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26" y="1747468"/>
            <a:ext cx="1401031" cy="3383280"/>
          </a:xfrm>
          <a:prstGeom prst="rect">
            <a:avLst/>
          </a:prstGeom>
        </p:spPr>
      </p:pic>
      <p:sp>
        <p:nvSpPr>
          <p:cNvPr id="5" name="Google Shape;54;p13"/>
          <p:cNvSpPr txBox="1">
            <a:spLocks/>
          </p:cNvSpPr>
          <p:nvPr/>
        </p:nvSpPr>
        <p:spPr>
          <a:xfrm>
            <a:off x="3239701" y="895087"/>
            <a:ext cx="5256534" cy="1486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8000" b="1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BÀI 6: </a:t>
            </a:r>
            <a:endParaRPr lang="en-GB" sz="8000" b="1">
              <a:solidFill>
                <a:srgbClr val="FF0000"/>
              </a:solidFill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GB" sz="8000" b="1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O o </a:t>
            </a:r>
            <a:endParaRPr lang="en-GB" sz="8000" b="1" dirty="0">
              <a:solidFill>
                <a:srgbClr val="FF0000"/>
              </a:solidFill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8646C4-DACA-43DE-A171-D6BCED339F35}"/>
              </a:ext>
            </a:extLst>
          </p:cNvPr>
          <p:cNvSpPr txBox="1"/>
          <p:nvPr/>
        </p:nvSpPr>
        <p:spPr>
          <a:xfrm>
            <a:off x="7521901" y="1638267"/>
            <a:ext cx="507076" cy="22159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800" dirty="0">
                <a:solidFill>
                  <a:srgbClr val="FF0000"/>
                </a:solidFill>
                <a:latin typeface="Quicksand Medium"/>
                <a:cs typeface="Arial" panose="020B0604020202020204" pitchFamily="34" charset="0"/>
              </a:rPr>
              <a:t>̉</a:t>
            </a:r>
            <a:endParaRPr lang="en-US" sz="13800" dirty="0">
              <a:solidFill>
                <a:srgbClr val="FF0000"/>
              </a:solidFill>
              <a:latin typeface="Quicksand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55F210-B65E-430E-B683-12ECB14A5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48" y="630197"/>
            <a:ext cx="1219476" cy="3328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040" y="963018"/>
            <a:ext cx="3931920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75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55F210-B65E-430E-B683-12ECB14A5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48" y="630197"/>
            <a:ext cx="1219476" cy="3328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772832-F067-4BD8-8F1A-B334AA4D2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768" y="963018"/>
            <a:ext cx="3657600" cy="365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4B7955-805F-400B-B946-3EC0D25DD9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7634" y="963018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467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BEB06A-6956-4850-BF6F-D79192390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770" y="1681905"/>
            <a:ext cx="3944460" cy="177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23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45413" y="3962785"/>
            <a:ext cx="1869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Quicksand Medium"/>
              </a:rPr>
              <a:t>Bê</a:t>
            </a:r>
            <a:r>
              <a:rPr lang="en-US" sz="3600" dirty="0">
                <a:latin typeface="Quicksand Medium"/>
              </a:rPr>
              <a:t> </a:t>
            </a:r>
            <a:r>
              <a:rPr lang="en-US" sz="3600" err="1">
                <a:latin typeface="Quicksand Medium"/>
              </a:rPr>
              <a:t>có</a:t>
            </a:r>
            <a:r>
              <a:rPr lang="en-US" sz="3600">
                <a:latin typeface="Quicksand Medium"/>
              </a:rPr>
              <a:t> cỏ.</a:t>
            </a:r>
            <a:endParaRPr lang="en-US" sz="3600" dirty="0">
              <a:latin typeface="Quicksand Medium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65088D-C583-46A7-82BA-4F508A3BB7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05" t="3934" r="1941" b="5870"/>
          <a:stretch/>
        </p:blipFill>
        <p:spPr>
          <a:xfrm>
            <a:off x="1725239" y="416385"/>
            <a:ext cx="6028661" cy="35463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33301C-E313-4BA8-B481-FA41B9233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41" y="652066"/>
            <a:ext cx="728395" cy="32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8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9DB3A0-F45C-4AE8-BA1C-513A649B5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371" y="1717330"/>
            <a:ext cx="3914286" cy="17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1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6EC0BC7-4932-427C-84C3-ACA28FB8D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84" y="649074"/>
            <a:ext cx="734088" cy="3286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F91099-C620-4407-847E-9074C742A4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"/>
          <a:stretch/>
        </p:blipFill>
        <p:spPr>
          <a:xfrm>
            <a:off x="2227632" y="0"/>
            <a:ext cx="4089827" cy="490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401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81955A-C466-4CDF-8930-11F4339A8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484" y="649074"/>
            <a:ext cx="734088" cy="328643"/>
          </a:xfrm>
          <a:prstGeom prst="rect">
            <a:avLst/>
          </a:prstGeom>
        </p:spPr>
      </p:pic>
      <p:pic>
        <p:nvPicPr>
          <p:cNvPr id="4" name="BT6_TH2">
            <a:hlinkClick r:id="" action="ppaction://media"/>
            <a:extLst>
              <a:ext uri="{FF2B5EF4-FFF2-40B4-BE49-F238E27FC236}">
                <a16:creationId xmlns:a16="http://schemas.microsoft.com/office/drawing/2014/main" id="{037E34B0-19D6-41AA-8A9D-81A6442A77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83712" y="0"/>
            <a:ext cx="4040372" cy="494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96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84" y="649074"/>
            <a:ext cx="734088" cy="3286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"/>
          <a:stretch/>
        </p:blipFill>
        <p:spPr>
          <a:xfrm>
            <a:off x="1108572" y="977717"/>
            <a:ext cx="3217911" cy="39638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857" y="977717"/>
            <a:ext cx="3353198" cy="39319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C54F75-B767-4BA6-B3AE-F8BB81F3A1D3}"/>
              </a:ext>
            </a:extLst>
          </p:cNvPr>
          <p:cNvSpPr txBox="1"/>
          <p:nvPr/>
        </p:nvSpPr>
        <p:spPr>
          <a:xfrm>
            <a:off x="3199122" y="323772"/>
            <a:ext cx="2583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#9Slide03 Quicksand" panose="00000500000000000000" pitchFamily="2" charset="0"/>
              </a:rPr>
              <a:t>Chào</a:t>
            </a:r>
            <a:r>
              <a:rPr lang="en-US" sz="3200" b="1" dirty="0">
                <a:latin typeface="#9Slide03 Quicksand" panose="00000500000000000000" pitchFamily="2" charset="0"/>
              </a:rPr>
              <a:t> </a:t>
            </a:r>
            <a:r>
              <a:rPr lang="en-US" sz="3200" b="1" dirty="0" err="1">
                <a:latin typeface="#9Slide03 Quicksand" panose="00000500000000000000" pitchFamily="2" charset="0"/>
              </a:rPr>
              <a:t>hỏi</a:t>
            </a:r>
            <a:endParaRPr lang="en-US" sz="3200" b="1" dirty="0">
              <a:latin typeface="#9Slide03 Quicks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105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985FFC4-E1A4-4BD3-9EC2-C52510087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1758868"/>
            <a:ext cx="5929808" cy="166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28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16" y="787008"/>
            <a:ext cx="8077371" cy="40460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85FFC4-E1A4-4BD3-9EC2-C52510087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545" y="632865"/>
            <a:ext cx="1096952" cy="30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1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31" y="941151"/>
            <a:ext cx="7129720" cy="35713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36831" y="4194904"/>
            <a:ext cx="31918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#9Slide03 Quicksand" panose="00000500000000000000" pitchFamily="2" charset="0"/>
              </a:rPr>
              <a:t>Đàn</a:t>
            </a:r>
            <a:r>
              <a:rPr lang="en-US" sz="3200" b="1" dirty="0">
                <a:latin typeface="#9Slide03 Quicksand" panose="00000500000000000000" pitchFamily="2" charset="0"/>
              </a:rPr>
              <a:t> </a:t>
            </a:r>
            <a:r>
              <a:rPr lang="en-US" sz="3200" b="1" dirty="0" err="1">
                <a:latin typeface="#9Slide03 Quicksand" panose="00000500000000000000" pitchFamily="2" charset="0"/>
              </a:rPr>
              <a:t>bò</a:t>
            </a:r>
            <a:r>
              <a:rPr lang="en-US" sz="3200" b="1" dirty="0">
                <a:latin typeface="#9Slide03 Quicksand" panose="00000500000000000000" pitchFamily="2" charset="0"/>
              </a:rPr>
              <a:t> </a:t>
            </a:r>
            <a:r>
              <a:rPr lang="en-US" sz="3200" b="1" dirty="0" err="1">
                <a:latin typeface="#9Slide03 Quicksand" panose="00000500000000000000" pitchFamily="2" charset="0"/>
              </a:rPr>
              <a:t>gặm</a:t>
            </a:r>
            <a:r>
              <a:rPr lang="en-US" sz="3200" b="1" dirty="0">
                <a:latin typeface="#9Slide03 Quicksand" panose="00000500000000000000" pitchFamily="2" charset="0"/>
              </a:rPr>
              <a:t> </a:t>
            </a:r>
            <a:r>
              <a:rPr lang="en-US" sz="3200" b="1" dirty="0" err="1">
                <a:latin typeface="#9Slide03 Quicksand" panose="00000500000000000000" pitchFamily="2" charset="0"/>
              </a:rPr>
              <a:t>cỏ</a:t>
            </a:r>
            <a:r>
              <a:rPr lang="en-US" sz="3200" b="1" dirty="0">
                <a:latin typeface="#9Slide03 Quicksand" panose="00000500000000000000" pitchFamily="2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864143" y="4193641"/>
            <a:ext cx="2054041" cy="591905"/>
            <a:chOff x="4303454" y="4391271"/>
            <a:chExt cx="1581023" cy="591905"/>
          </a:xfrm>
        </p:grpSpPr>
        <p:sp>
          <p:nvSpPr>
            <p:cNvPr id="4" name="TextBox 3"/>
            <p:cNvSpPr txBox="1"/>
            <p:nvPr/>
          </p:nvSpPr>
          <p:spPr>
            <a:xfrm>
              <a:off x="5485465" y="4391271"/>
              <a:ext cx="3990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#9Slide03 Quicksand" panose="00000500000000000000" pitchFamily="2" charset="0"/>
                </a:rPr>
                <a:t>o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4303454" y="4391679"/>
              <a:ext cx="29113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#9Slide03 Quicksand" panose="00000500000000000000" pitchFamily="2" charset="0"/>
                </a:rPr>
                <a:t>o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636513" y="4398401"/>
              <a:ext cx="1688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#9Slide03 Quicksand" panose="00000500000000000000" pitchFamily="2" charset="0"/>
                  <a:cs typeface="Arial" panose="020B0604020202020204" pitchFamily="34" charset="0"/>
                </a:rPr>
                <a:t>̉</a:t>
              </a:r>
              <a:endParaRPr lang="en-US" sz="3200" b="1" dirty="0">
                <a:solidFill>
                  <a:srgbClr val="FF0000"/>
                </a:solidFill>
                <a:latin typeface="#9Slide03 Quicksand" panose="00000500000000000000" pitchFamily="2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985FFC4-E1A4-4BD3-9EC2-C52510087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45" y="632865"/>
            <a:ext cx="1096952" cy="30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1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1F4E34-BE75-422A-A74B-B59ACF82C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532" y="1699784"/>
            <a:ext cx="4027696" cy="177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34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DDA6401-D580-4702-A804-3DA293A76F34}"/>
              </a:ext>
            </a:extLst>
          </p:cNvPr>
          <p:cNvGrpSpPr/>
          <p:nvPr/>
        </p:nvGrpSpPr>
        <p:grpSpPr>
          <a:xfrm>
            <a:off x="2420257" y="1139209"/>
            <a:ext cx="4303486" cy="3017614"/>
            <a:chOff x="2420257" y="1139209"/>
            <a:chExt cx="4303486" cy="3017614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CF9B5F26-C68A-40CB-8CE6-163B3A810E66}"/>
                </a:ext>
              </a:extLst>
            </p:cNvPr>
            <p:cNvSpPr/>
            <p:nvPr/>
          </p:nvSpPr>
          <p:spPr>
            <a:xfrm>
              <a:off x="2420257" y="1291903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2667BD-CA9E-4A4F-A1A6-8536636CE21C}"/>
                </a:ext>
              </a:extLst>
            </p:cNvPr>
            <p:cNvSpPr txBox="1"/>
            <p:nvPr/>
          </p:nvSpPr>
          <p:spPr>
            <a:xfrm>
              <a:off x="3824515" y="1139209"/>
              <a:ext cx="1182914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0" dirty="0">
                  <a:solidFill>
                    <a:srgbClr val="E52D56"/>
                  </a:solidFill>
                  <a:latin typeface="Quicksand Medium" panose="00000600000000000000" pitchFamily="2" charset="0"/>
                  <a:cs typeface="Lato" panose="020F0502020204030203" pitchFamily="34" charset="0"/>
                </a:rPr>
                <a:t>o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D65BBBA-692F-4371-AFFB-1327E377E0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319" y="637777"/>
            <a:ext cx="745768" cy="328643"/>
          </a:xfrm>
          <a:prstGeom prst="rect">
            <a:avLst/>
          </a:prstGeom>
        </p:spPr>
      </p:pic>
      <p:pic>
        <p:nvPicPr>
          <p:cNvPr id="6" name="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14669" y="2485636"/>
            <a:ext cx="238727" cy="23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6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19279" y="1986138"/>
            <a:ext cx="3103257" cy="1557124"/>
            <a:chOff x="4900211" y="1986138"/>
            <a:chExt cx="3103257" cy="1557124"/>
          </a:xfrm>
        </p:grpSpPr>
        <p:sp>
          <p:nvSpPr>
            <p:cNvPr id="16" name="Rectangle 15"/>
            <p:cNvSpPr/>
            <p:nvPr/>
          </p:nvSpPr>
          <p:spPr>
            <a:xfrm>
              <a:off x="4900211" y="2771102"/>
              <a:ext cx="3103257" cy="7721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chemeClr val="tx1"/>
                </a:solidFill>
                <a:latin typeface=".VnAvant" pitchFamily="34" charset="0"/>
                <a:cs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900211" y="1986138"/>
              <a:ext cx="1634766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rgbClr val="FF0000"/>
                </a:solidFill>
                <a:latin typeface=".VnAvant" pitchFamily="34" charset="0"/>
                <a:cs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534978" y="1986138"/>
              <a:ext cx="1468490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chemeClr val="tx1"/>
                </a:solidFill>
                <a:latin typeface=".VnAvant" pitchFamily="34" charset="0"/>
                <a:cs typeface="Calibri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19280" y="2773680"/>
            <a:ext cx="3103257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b</a:t>
            </a:r>
            <a:r>
              <a:rPr lang="en-US" sz="540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o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9280" y="1988716"/>
            <a:ext cx="1634766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54047" y="1988716"/>
            <a:ext cx="1468490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o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360116" y="544354"/>
            <a:ext cx="1977428" cy="1018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o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091279" y="1995118"/>
            <a:ext cx="3103257" cy="1557124"/>
            <a:chOff x="4900211" y="1986138"/>
            <a:chExt cx="3103257" cy="1557124"/>
          </a:xfrm>
        </p:grpSpPr>
        <p:sp>
          <p:nvSpPr>
            <p:cNvPr id="20" name="Rectangle 19"/>
            <p:cNvSpPr/>
            <p:nvPr/>
          </p:nvSpPr>
          <p:spPr>
            <a:xfrm>
              <a:off x="4900211" y="2771102"/>
              <a:ext cx="3103257" cy="7721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chemeClr val="tx1"/>
                </a:solidFill>
                <a:latin typeface=".VnAvant" pitchFamily="34" charset="0"/>
                <a:cs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900211" y="1986138"/>
              <a:ext cx="1634766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rgbClr val="FF0000"/>
                </a:solidFill>
                <a:latin typeface=".VnAvant" pitchFamily="34" charset="0"/>
                <a:cs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534978" y="1986138"/>
              <a:ext cx="1468490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chemeClr val="tx1"/>
                </a:solidFill>
                <a:latin typeface=".VnAvant" pitchFamily="34" charset="0"/>
                <a:cs typeface="Calibri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091279" y="1992540"/>
            <a:ext cx="3103257" cy="1557124"/>
            <a:chOff x="4900211" y="1986138"/>
            <a:chExt cx="3103257" cy="1557124"/>
          </a:xfrm>
        </p:grpSpPr>
        <p:sp>
          <p:nvSpPr>
            <p:cNvPr id="24" name="Rectangle 23"/>
            <p:cNvSpPr/>
            <p:nvPr/>
          </p:nvSpPr>
          <p:spPr>
            <a:xfrm>
              <a:off x="4900211" y="2771102"/>
              <a:ext cx="3103257" cy="7721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chemeClr val="tx1"/>
                </a:solidFill>
                <a:latin typeface=".VnAvant" pitchFamily="34" charset="0"/>
                <a:cs typeface="Calibri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900211" y="1986138"/>
              <a:ext cx="1634766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rgbClr val="FF0000"/>
                </a:solidFill>
                <a:latin typeface=".VnAvant" pitchFamily="34" charset="0"/>
                <a:cs typeface="Calibri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534978" y="1986138"/>
              <a:ext cx="1468490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chemeClr val="tx1"/>
                </a:solidFill>
                <a:latin typeface=".VnAvant" pitchFamily="34" charset="0"/>
                <a:cs typeface="Calibri" pitchFamily="34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5091280" y="2780082"/>
            <a:ext cx="3103257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c</a:t>
            </a:r>
            <a:r>
              <a:rPr lang="en-US" sz="540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o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091280" y="1995118"/>
            <a:ext cx="1634766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c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726047" y="1995118"/>
            <a:ext cx="1468490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o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2212910" y="2849730"/>
            <a:ext cx="148588" cy="12902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48646C4-DACA-43DE-A171-D6BCED339F35}"/>
              </a:ext>
            </a:extLst>
          </p:cNvPr>
          <p:cNvSpPr txBox="1"/>
          <p:nvPr/>
        </p:nvSpPr>
        <p:spPr>
          <a:xfrm>
            <a:off x="6987808" y="2603184"/>
            <a:ext cx="472483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Quicksand Medium"/>
                <a:cs typeface="Arial" panose="020B0604020202020204" pitchFamily="34" charset="0"/>
              </a:rPr>
              <a:t>̉</a:t>
            </a:r>
            <a:endParaRPr lang="en-US" sz="6600" dirty="0">
              <a:solidFill>
                <a:srgbClr val="FF0000"/>
              </a:solidFill>
              <a:latin typeface="Quicksand Medium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45B961-A092-3D78-4376-BB8964150C4C}"/>
              </a:ext>
            </a:extLst>
          </p:cNvPr>
          <p:cNvSpPr/>
          <p:nvPr/>
        </p:nvSpPr>
        <p:spPr>
          <a:xfrm>
            <a:off x="-537216" y="3711180"/>
            <a:ext cx="3103257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#9Slide03 Quicksand" panose="00000500000000000000" pitchFamily="2" charset="0"/>
                <a:cs typeface="Calibri" pitchFamily="34" charset="0"/>
              </a:rPr>
              <a:t>bò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CBB035-F02E-59AB-5D10-C6C524CCBA8D}"/>
              </a:ext>
            </a:extLst>
          </p:cNvPr>
          <p:cNvSpPr/>
          <p:nvPr/>
        </p:nvSpPr>
        <p:spPr>
          <a:xfrm>
            <a:off x="916328" y="3730110"/>
            <a:ext cx="3103257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#9Slide03 Quicksand" panose="00000500000000000000" pitchFamily="2" charset="0"/>
                <a:cs typeface="Calibri" pitchFamily="34" charset="0"/>
              </a:rPr>
              <a:t>bó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A4652F-14F2-866A-5C1A-8AC7B62E426B}"/>
              </a:ext>
            </a:extLst>
          </p:cNvPr>
          <p:cNvSpPr/>
          <p:nvPr/>
        </p:nvSpPr>
        <p:spPr>
          <a:xfrm>
            <a:off x="2212910" y="3749040"/>
            <a:ext cx="3103257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#9Slide03 Quicksand" panose="00000500000000000000" pitchFamily="2" charset="0"/>
                <a:cs typeface="Calibri" pitchFamily="34" charset="0"/>
              </a:rPr>
              <a:t>bỏ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D04F34-0771-4548-73C1-1E7B6B7DC8B6}"/>
              </a:ext>
            </a:extLst>
          </p:cNvPr>
          <p:cNvSpPr/>
          <p:nvPr/>
        </p:nvSpPr>
        <p:spPr>
          <a:xfrm>
            <a:off x="3764538" y="3723984"/>
            <a:ext cx="3103257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#9Slide03 Quicksand" panose="00000500000000000000" pitchFamily="2" charset="0"/>
                <a:cs typeface="Calibri" pitchFamily="34" charset="0"/>
              </a:rPr>
              <a:t>cò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29E0BF-C496-BE66-602D-9AB13BA7F9C9}"/>
              </a:ext>
            </a:extLst>
          </p:cNvPr>
          <p:cNvSpPr/>
          <p:nvPr/>
        </p:nvSpPr>
        <p:spPr>
          <a:xfrm>
            <a:off x="5091278" y="3736236"/>
            <a:ext cx="3103257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#9Slide03 Quicksand" panose="00000500000000000000" pitchFamily="2" charset="0"/>
                <a:cs typeface="Calibri" pitchFamily="34" charset="0"/>
              </a:rPr>
              <a:t>có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6EC0D1-4A5E-8A07-EB02-1F4F6C4EB956}"/>
              </a:ext>
            </a:extLst>
          </p:cNvPr>
          <p:cNvSpPr/>
          <p:nvPr/>
        </p:nvSpPr>
        <p:spPr>
          <a:xfrm>
            <a:off x="6418018" y="3717858"/>
            <a:ext cx="3103257" cy="772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#9Slide03 Quicksand" panose="00000500000000000000" pitchFamily="2" charset="0"/>
                <a:cs typeface="Calibri" pitchFamily="34" charset="0"/>
              </a:rPr>
              <a:t>cỏ</a:t>
            </a:r>
          </a:p>
        </p:txBody>
      </p:sp>
    </p:spTree>
    <p:extLst>
      <p:ext uri="{BB962C8B-B14F-4D97-AF65-F5344CB8AC3E}">
        <p14:creationId xmlns:p14="http://schemas.microsoft.com/office/powerpoint/2010/main" val="239137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27" grpId="0"/>
      <p:bldP spid="28" grpId="0"/>
      <p:bldP spid="29" grpId="0"/>
      <p:bldP spid="33" grpId="0"/>
      <p:bldP spid="2" grpId="0"/>
      <p:bldP spid="4" grpId="0"/>
      <p:bldP spid="5" grpId="0"/>
      <p:bldP spid="6" grpId="0"/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68" y="1545802"/>
            <a:ext cx="2886478" cy="21910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416" y="1446891"/>
            <a:ext cx="2162477" cy="22005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163" y="1545802"/>
            <a:ext cx="2553056" cy="22005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12916" y="3919162"/>
            <a:ext cx="8402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latin typeface="Quicksand Medium"/>
              </a:rPr>
              <a:t>bò</a:t>
            </a:r>
            <a:r>
              <a:rPr lang="en-US" sz="2400"/>
              <a:t> 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4350413" y="3907692"/>
            <a:ext cx="7264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latin typeface="Quicksand Medium"/>
              </a:rPr>
              <a:t>cò</a:t>
            </a:r>
            <a:endParaRPr lang="en-US" sz="4000" dirty="0">
              <a:latin typeface="Quicksand Medium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55375" y="3906785"/>
            <a:ext cx="7264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latin typeface="Quicksand Medium"/>
              </a:rPr>
              <a:t>cỏ</a:t>
            </a:r>
            <a:endParaRPr lang="en-US" sz="4000" dirty="0">
              <a:latin typeface="Quicksand Medium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5E65BD-4F08-4B03-A858-C21A107CE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319" y="637777"/>
            <a:ext cx="745768" cy="32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01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0A8349-B2EB-4872-B5C0-5D0ED2186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881" y="1758869"/>
            <a:ext cx="5951548" cy="162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9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1794</TotalTime>
  <Words>45</Words>
  <Application>Microsoft Office PowerPoint</Application>
  <PresentationFormat>On-screen Show (16:9)</PresentationFormat>
  <Paragraphs>28</Paragraphs>
  <Slides>17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#9Slide03 Quicksand</vt:lpstr>
      <vt:lpstr>.VnAvant</vt:lpstr>
      <vt:lpstr>Arial</vt:lpstr>
      <vt:lpstr>Lato</vt:lpstr>
      <vt:lpstr>Quicksand Medium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Administrator</dc:creator>
  <cp:lastModifiedBy>Administrator</cp:lastModifiedBy>
  <cp:revision>90</cp:revision>
  <dcterms:modified xsi:type="dcterms:W3CDTF">2024-10-27T11:53:04Z</dcterms:modified>
</cp:coreProperties>
</file>