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1"/>
  </p:notesMasterIdLst>
  <p:sldIdLst>
    <p:sldId id="297" r:id="rId2"/>
    <p:sldId id="316" r:id="rId3"/>
    <p:sldId id="294" r:id="rId4"/>
    <p:sldId id="283" r:id="rId5"/>
    <p:sldId id="317" r:id="rId6"/>
    <p:sldId id="318" r:id="rId7"/>
    <p:sldId id="319" r:id="rId8"/>
    <p:sldId id="288" r:id="rId9"/>
    <p:sldId id="320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4" d="100"/>
          <a:sy n="64" d="100"/>
        </p:scale>
        <p:origin x="748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412E15-125A-4A36-87A6-68660807AD8B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B898D2-1677-4DA8-A20D-C0C5D373E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078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/>
            <a:endParaRPr lang="en-US" altLang="x-none" dirty="0">
              <a:latin typeface="Calibri" panose="020F0502020204030204" pitchFamily="34" charset="0"/>
            </a:endParaRPr>
          </a:p>
        </p:txBody>
      </p:sp>
      <p:sp>
        <p:nvSpPr>
          <p:cNvPr id="9220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/>
            <a:fld id="{9A0DB2DC-4C9A-4742-B13C-FB6460FD3503}" type="slidenum">
              <a:rPr lang="en-US" altLang="x-none" sz="1200" dirty="0"/>
              <a:t>2</a:t>
            </a:fld>
            <a:endParaRPr lang="en-US" altLang="x-none" sz="1200" dirty="0"/>
          </a:p>
        </p:txBody>
      </p:sp>
    </p:spTree>
    <p:extLst>
      <p:ext uri="{BB962C8B-B14F-4D97-AF65-F5344CB8AC3E}">
        <p14:creationId xmlns:p14="http://schemas.microsoft.com/office/powerpoint/2010/main" val="8270648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6" name="Google Shape;556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665950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  <p:sp>
        <p:nvSpPr>
          <p:cNvPr id="126" name="Google Shape;126;p5"/>
          <p:cNvSpPr/>
          <p:nvPr/>
        </p:nvSpPr>
        <p:spPr>
          <a:xfrm rot="-1209093">
            <a:off x="11292123" y="5438995"/>
            <a:ext cx="905652" cy="82066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" name="Google Shape;127;p5"/>
          <p:cNvSpPr/>
          <p:nvPr/>
        </p:nvSpPr>
        <p:spPr>
          <a:xfrm>
            <a:off x="11578018" y="5360897"/>
            <a:ext cx="46059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" name="Google Shape;128;p5"/>
          <p:cNvSpPr/>
          <p:nvPr/>
        </p:nvSpPr>
        <p:spPr>
          <a:xfrm>
            <a:off x="9416645" y="-146300"/>
            <a:ext cx="512617" cy="524803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" name="Google Shape;129;p5"/>
          <p:cNvSpPr/>
          <p:nvPr/>
        </p:nvSpPr>
        <p:spPr>
          <a:xfrm>
            <a:off x="11352533" y="2180867"/>
            <a:ext cx="1066011" cy="1110715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" name="Google Shape;130;p5"/>
          <p:cNvSpPr/>
          <p:nvPr/>
        </p:nvSpPr>
        <p:spPr>
          <a:xfrm rot="3741344">
            <a:off x="11358665" y="1904650"/>
            <a:ext cx="600748" cy="615029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" name="Google Shape;131;p5"/>
          <p:cNvSpPr/>
          <p:nvPr/>
        </p:nvSpPr>
        <p:spPr>
          <a:xfrm>
            <a:off x="9392951" y="1080003"/>
            <a:ext cx="1242053" cy="112549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" name="Google Shape;132;p5"/>
          <p:cNvSpPr/>
          <p:nvPr/>
        </p:nvSpPr>
        <p:spPr>
          <a:xfrm>
            <a:off x="10050466" y="1832567"/>
            <a:ext cx="46059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" name="Google Shape;133;p5"/>
          <p:cNvSpPr/>
          <p:nvPr/>
        </p:nvSpPr>
        <p:spPr>
          <a:xfrm rot="-6335216">
            <a:off x="9154434" y="6070214"/>
            <a:ext cx="1196772" cy="88892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" name="Google Shape;134;p5"/>
          <p:cNvSpPr/>
          <p:nvPr/>
        </p:nvSpPr>
        <p:spPr>
          <a:xfrm>
            <a:off x="10549166" y="-173966"/>
            <a:ext cx="1065993" cy="1079577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" name="Google Shape;135;p5"/>
          <p:cNvSpPr/>
          <p:nvPr/>
        </p:nvSpPr>
        <p:spPr>
          <a:xfrm rot="-6692267">
            <a:off x="9055853" y="3187153"/>
            <a:ext cx="923320" cy="685812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6" name="Google Shape;136;p5"/>
          <p:cNvSpPr/>
          <p:nvPr/>
        </p:nvSpPr>
        <p:spPr>
          <a:xfrm>
            <a:off x="9756737" y="3195233"/>
            <a:ext cx="374668" cy="3835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5"/>
          <p:cNvSpPr/>
          <p:nvPr/>
        </p:nvSpPr>
        <p:spPr>
          <a:xfrm>
            <a:off x="10218184" y="4196534"/>
            <a:ext cx="905659" cy="91719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" name="Google Shape;138;p5"/>
          <p:cNvSpPr/>
          <p:nvPr/>
        </p:nvSpPr>
        <p:spPr>
          <a:xfrm rot="1318871">
            <a:off x="9560554" y="1110481"/>
            <a:ext cx="820621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5"/>
          <p:cNvSpPr/>
          <p:nvPr/>
        </p:nvSpPr>
        <p:spPr>
          <a:xfrm>
            <a:off x="10364607" y="-204717"/>
            <a:ext cx="1116141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5"/>
          <p:cNvSpPr/>
          <p:nvPr/>
        </p:nvSpPr>
        <p:spPr>
          <a:xfrm rot="-548659">
            <a:off x="11297741" y="5384373"/>
            <a:ext cx="1021139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5"/>
          <p:cNvSpPr/>
          <p:nvPr/>
        </p:nvSpPr>
        <p:spPr>
          <a:xfrm rot="-9290062">
            <a:off x="11141055" y="2269409"/>
            <a:ext cx="1035975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5"/>
          <p:cNvSpPr/>
          <p:nvPr/>
        </p:nvSpPr>
        <p:spPr>
          <a:xfrm rot="5503490">
            <a:off x="9235473" y="5691805"/>
            <a:ext cx="1306627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" name="Google Shape;143;p5"/>
          <p:cNvSpPr/>
          <p:nvPr/>
        </p:nvSpPr>
        <p:spPr>
          <a:xfrm>
            <a:off x="9756750" y="3371613"/>
            <a:ext cx="293729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" name="Google Shape;144;p5"/>
          <p:cNvSpPr/>
          <p:nvPr/>
        </p:nvSpPr>
        <p:spPr>
          <a:xfrm rot="-830047">
            <a:off x="9262252" y="2938536"/>
            <a:ext cx="382752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" name="Google Shape;145;p5"/>
          <p:cNvSpPr/>
          <p:nvPr/>
        </p:nvSpPr>
        <p:spPr>
          <a:xfrm>
            <a:off x="9263883" y="-87894"/>
            <a:ext cx="610605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" name="Google Shape;146;p5"/>
          <p:cNvSpPr/>
          <p:nvPr/>
        </p:nvSpPr>
        <p:spPr>
          <a:xfrm rot="8224608">
            <a:off x="10478965" y="4204361"/>
            <a:ext cx="669324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" name="Google Shape;147;p5"/>
          <p:cNvSpPr txBox="1">
            <a:spLocks noGrp="1"/>
          </p:cNvSpPr>
          <p:nvPr>
            <p:ph type="title"/>
          </p:nvPr>
        </p:nvSpPr>
        <p:spPr>
          <a:xfrm>
            <a:off x="609600" y="579433"/>
            <a:ext cx="7979600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5"/>
          <p:cNvSpPr txBox="1">
            <a:spLocks noGrp="1"/>
          </p:cNvSpPr>
          <p:nvPr>
            <p:ph type="body" idx="1"/>
          </p:nvPr>
        </p:nvSpPr>
        <p:spPr>
          <a:xfrm>
            <a:off x="609600" y="1905000"/>
            <a:ext cx="7979600" cy="42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525145">
              <a:spcBef>
                <a:spcPts val="800"/>
              </a:spcBef>
              <a:spcAft>
                <a:spcPts val="0"/>
              </a:spcAft>
              <a:buSzPts val="2600"/>
              <a:buChar char="༝"/>
              <a:defRPr/>
            </a:lvl1pPr>
            <a:lvl2pPr marL="1219200" lvl="1" indent="-52514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2pPr>
            <a:lvl3pPr marL="1828800" lvl="2" indent="-52514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3pPr>
            <a:lvl4pPr marL="2438400" lvl="3" indent="-525145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4pPr>
            <a:lvl5pPr marL="3048000" lvl="4" indent="-52514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5pPr>
            <a:lvl6pPr marL="3657600" lvl="5" indent="-52514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6pPr>
            <a:lvl7pPr marL="4267200" lvl="6" indent="-525145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7pPr>
            <a:lvl8pPr marL="4876800" lvl="7" indent="-52514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8pPr>
            <a:lvl9pPr marL="5486400" lvl="8" indent="-52514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with color background 2">
  <p:cSld name="Blank with color background 2">
    <p:bg>
      <p:bgPr>
        <a:solidFill>
          <a:srgbClr val="FF7B59"/>
        </a:solidFill>
        <a:effectLst/>
      </p:bgPr>
    </p:bg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13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  <p:sp>
        <p:nvSpPr>
          <p:cNvPr id="322" name="Google Shape;322;p13"/>
          <p:cNvSpPr/>
          <p:nvPr/>
        </p:nvSpPr>
        <p:spPr>
          <a:xfrm rot="1318871">
            <a:off x="10474954" y="1110481"/>
            <a:ext cx="820621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3" name="Google Shape;323;p13"/>
          <p:cNvSpPr/>
          <p:nvPr/>
        </p:nvSpPr>
        <p:spPr>
          <a:xfrm>
            <a:off x="10974207" y="-204717"/>
            <a:ext cx="1116141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4" name="Google Shape;324;p13"/>
          <p:cNvSpPr/>
          <p:nvPr/>
        </p:nvSpPr>
        <p:spPr>
          <a:xfrm rot="-548659">
            <a:off x="11500941" y="5384373"/>
            <a:ext cx="1021139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5" name="Google Shape;325;p13"/>
          <p:cNvSpPr/>
          <p:nvPr/>
        </p:nvSpPr>
        <p:spPr>
          <a:xfrm rot="-9290062">
            <a:off x="11344255" y="2269409"/>
            <a:ext cx="1035975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" name="Google Shape;326;p13"/>
          <p:cNvSpPr/>
          <p:nvPr/>
        </p:nvSpPr>
        <p:spPr>
          <a:xfrm rot="5503490">
            <a:off x="10556273" y="5691805"/>
            <a:ext cx="1306627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" name="Google Shape;327;p13"/>
          <p:cNvSpPr/>
          <p:nvPr/>
        </p:nvSpPr>
        <p:spPr>
          <a:xfrm>
            <a:off x="10975950" y="3574813"/>
            <a:ext cx="293729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" name="Google Shape;328;p13"/>
          <p:cNvSpPr/>
          <p:nvPr/>
        </p:nvSpPr>
        <p:spPr>
          <a:xfrm rot="-830047">
            <a:off x="10481452" y="3141736"/>
            <a:ext cx="382752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3"/>
          <p:cNvSpPr/>
          <p:nvPr/>
        </p:nvSpPr>
        <p:spPr>
          <a:xfrm>
            <a:off x="10178283" y="-87894"/>
            <a:ext cx="610605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3"/>
          <p:cNvSpPr/>
          <p:nvPr/>
        </p:nvSpPr>
        <p:spPr>
          <a:xfrm rot="8224608">
            <a:off x="11088565" y="4204361"/>
            <a:ext cx="669324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5F3456-2B02-4FC3-9B3D-9B550E85FD30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26461" y="34192"/>
            <a:ext cx="8342219" cy="1900445"/>
          </a:xfrm>
          <a:prstGeom prst="rect">
            <a:avLst/>
          </a:prstGeom>
        </p:spPr>
      </p:pic>
      <p:sp>
        <p:nvSpPr>
          <p:cNvPr id="2" name="Google Shape;461;p28"/>
          <p:cNvSpPr txBox="1"/>
          <p:nvPr/>
        </p:nvSpPr>
        <p:spPr>
          <a:xfrm>
            <a:off x="1613747" y="2905800"/>
            <a:ext cx="8964506" cy="10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880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Bài</a:t>
            </a:r>
            <a:r>
              <a:rPr lang="en-US" sz="8800" b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27: V </a:t>
            </a:r>
            <a:r>
              <a:rPr lang="en-US" sz="880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v</a:t>
            </a:r>
            <a:r>
              <a:rPr lang="en-US" sz="8800" b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, X </a:t>
            </a:r>
            <a:r>
              <a:rPr lang="en-US" sz="880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x</a:t>
            </a:r>
            <a:r>
              <a:rPr lang="en-US" sz="8800" b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AutoShape 6"/>
          <p:cNvSpPr/>
          <p:nvPr/>
        </p:nvSpPr>
        <p:spPr>
          <a:xfrm>
            <a:off x="1732915" y="0"/>
            <a:ext cx="2360930" cy="1371600"/>
          </a:xfrm>
          <a:prstGeom prst="notchedRightArrow">
            <a:avLst>
              <a:gd name="adj1" fmla="val 50000"/>
              <a:gd name="adj2" fmla="val 31944"/>
            </a:avLst>
          </a:prstGeom>
          <a:solidFill>
            <a:schemeClr val="bg1"/>
          </a:solidFill>
          <a:ln w="9525" cap="flat" cmpd="sng">
            <a:solidFill>
              <a:srgbClr val="0000F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 algn="ctr" eaLnBrk="1" hangingPunct="1">
              <a:spcBef>
                <a:spcPct val="0"/>
              </a:spcBef>
              <a:buNone/>
            </a:pPr>
            <a:r>
              <a:rPr lang="en-US" altLang="x-none" sz="3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1. Nhận biết</a:t>
            </a:r>
            <a:r>
              <a:rPr lang="en-US" altLang="x-none" sz="3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endParaRPr sz="30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2927350" y="5318760"/>
            <a:ext cx="64452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/>
              <a:t>Hà</a:t>
            </a:r>
            <a:r>
              <a:rPr lang="en-US" sz="2400" dirty="0"/>
              <a:t> </a:t>
            </a:r>
            <a:r>
              <a:rPr lang="en-US" sz="2400" dirty="0" err="1"/>
              <a:t>vẽ</a:t>
            </a:r>
            <a:r>
              <a:rPr lang="en-US" sz="2400" dirty="0"/>
              <a:t> </a:t>
            </a:r>
            <a:r>
              <a:rPr lang="en-US" sz="2400" dirty="0" err="1"/>
              <a:t>xe</a:t>
            </a:r>
            <a:r>
              <a:rPr lang="en-US" sz="2400" dirty="0"/>
              <a:t> </a:t>
            </a:r>
            <a:r>
              <a:rPr lang="en-US" sz="2400" dirty="0" err="1"/>
              <a:t>đạp</a:t>
            </a:r>
            <a:endParaRPr lang="en-US" sz="2400" dirty="0"/>
          </a:p>
        </p:txBody>
      </p:sp>
      <p:pic>
        <p:nvPicPr>
          <p:cNvPr id="7" name="Picture 6" descr="A picture containing toy, clock, drawing&#10;&#10;Description automatically generated">
            <a:extLst>
              <a:ext uri="{FF2B5EF4-FFF2-40B4-BE49-F238E27FC236}">
                <a16:creationId xmlns:a16="http://schemas.microsoft.com/office/drawing/2014/main" id="{AC66048F-86DE-40FC-A196-BFE64A0CE1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5783" y="1490392"/>
            <a:ext cx="8840434" cy="38772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7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98570" y="1828469"/>
            <a:ext cx="450937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v</a:t>
            </a:r>
          </a:p>
        </p:txBody>
      </p:sp>
      <p:sp>
        <p:nvSpPr>
          <p:cNvPr id="5" name="Rectangle: Rounded Corners 4"/>
          <p:cNvSpPr/>
          <p:nvPr/>
        </p:nvSpPr>
        <p:spPr>
          <a:xfrm>
            <a:off x="963737" y="611138"/>
            <a:ext cx="1427967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anose="02020603050405020304" charset="0"/>
                <a:cs typeface="Times New Roman" panose="02020603050405020304" charset="0"/>
              </a:rPr>
              <a:t>Đọc</a:t>
            </a:r>
            <a:endParaRPr lang="en-US" sz="28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613008" y="648716"/>
            <a:ext cx="551146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2</a:t>
            </a:r>
          </a:p>
        </p:txBody>
      </p:sp>
      <p:graphicFrame>
        <p:nvGraphicFramePr>
          <p:cNvPr id="7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4437730"/>
              </p:ext>
            </p:extLst>
          </p:nvPr>
        </p:nvGraphicFramePr>
        <p:xfrm>
          <a:off x="2160793" y="2826499"/>
          <a:ext cx="2859062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95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95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52648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v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rgbClr val="FF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e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2160793" y="3648675"/>
            <a:ext cx="2859062" cy="64008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vẽ</a:t>
            </a:r>
            <a:endParaRPr lang="en-US" sz="48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graphicFrame>
        <p:nvGraphicFramePr>
          <p:cNvPr id="9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9220334"/>
              </p:ext>
            </p:extLst>
          </p:nvPr>
        </p:nvGraphicFramePr>
        <p:xfrm>
          <a:off x="6924949" y="2858947"/>
          <a:ext cx="2859062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95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95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38259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x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rgbClr val="FF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e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8010270" y="1882043"/>
            <a:ext cx="450937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x</a:t>
            </a:r>
          </a:p>
        </p:txBody>
      </p:sp>
      <p:sp>
        <p:nvSpPr>
          <p:cNvPr id="3" name="Rectangle 7"/>
          <p:cNvSpPr/>
          <p:nvPr/>
        </p:nvSpPr>
        <p:spPr>
          <a:xfrm>
            <a:off x="6924563" y="3787740"/>
            <a:ext cx="2859062" cy="64008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xe</a:t>
            </a:r>
            <a:endParaRPr lang="en-US" sz="48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37501" y="4757981"/>
            <a:ext cx="12062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võ</a:t>
            </a:r>
            <a:endParaRPr 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9575599" y="4827721"/>
            <a:ext cx="18001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xưa</a:t>
            </a:r>
            <a:endParaRPr lang="en-US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8107595" y="4827722"/>
            <a:ext cx="12378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xứ</a:t>
            </a:r>
            <a:endParaRPr lang="en-US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6121831" y="4799680"/>
            <a:ext cx="13454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xỉa</a:t>
            </a:r>
            <a:endParaRPr lang="en-US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4252685" y="4799681"/>
            <a:ext cx="14894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vua</a:t>
            </a:r>
            <a:endParaRPr lang="en-US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2835407" y="4757980"/>
            <a:ext cx="15098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vở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8" grpId="0" bldLvl="0" animBg="1"/>
      <p:bldP spid="11" grpId="0"/>
      <p:bldP spid="3" grpId="0" bldLvl="0" animBg="1"/>
      <p:bldP spid="2" grpId="0"/>
      <p:bldP spid="12" grpId="0"/>
      <p:bldP spid="13" grpId="0"/>
      <p:bldP spid="14" grpId="0"/>
      <p:bldP spid="15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A58C2D5-D248-45DA-B60C-0C9EBA44E3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7857" y="532957"/>
            <a:ext cx="2232502" cy="20764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984465C-0C8B-48E6-B328-124F81064C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7787" y="399607"/>
            <a:ext cx="1876425" cy="20764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968676D-E26C-4B03-9789-F151891AEA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6290" y="475807"/>
            <a:ext cx="1809750" cy="20002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2C1C204-CCB1-435D-ABE6-269272A437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67286" y="3353244"/>
            <a:ext cx="2257425" cy="2057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296B1A6-B317-4868-A25C-BCA7F87936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4950" y="2543175"/>
            <a:ext cx="9182100" cy="177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5345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">
            <a:hlinkClick r:id="" action="ppaction://media"/>
            <a:extLst>
              <a:ext uri="{FF2B5EF4-FFF2-40B4-BE49-F238E27FC236}">
                <a16:creationId xmlns:a16="http://schemas.microsoft.com/office/drawing/2014/main" id="{2482B5D4-3002-4E24-94F4-A8BE0FEA2A2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44936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25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x">
            <a:hlinkClick r:id="" action="ppaction://media"/>
            <a:extLst>
              <a:ext uri="{FF2B5EF4-FFF2-40B4-BE49-F238E27FC236}">
                <a16:creationId xmlns:a16="http://schemas.microsoft.com/office/drawing/2014/main" id="{B2E86273-0857-445E-AB7D-11A29B92814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54888" y="-95693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534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0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hought Bubble: Cloud 2"/>
          <p:cNvSpPr/>
          <p:nvPr/>
        </p:nvSpPr>
        <p:spPr>
          <a:xfrm>
            <a:off x="884419" y="1523082"/>
            <a:ext cx="7809876" cy="3048917"/>
          </a:xfrm>
          <a:prstGeom prst="cloudCallout">
            <a:avLst>
              <a:gd name="adj1" fmla="val -36218"/>
              <a:gd name="adj2" fmla="val 3432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0" name="Google Shape;560;p37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200">
              <a:buClr>
                <a:srgbClr val="000000"/>
              </a:buClr>
            </a:pPr>
            <a:fld id="{00000000-1234-1234-1234-123412341234}" type="slidenum">
              <a:rPr lang="en-GB" kern="0">
                <a:solidFill>
                  <a:srgbClr val="65677F"/>
                </a:solidFill>
              </a:rPr>
              <a:t>8</a:t>
            </a:fld>
            <a:endParaRPr kern="0">
              <a:solidFill>
                <a:srgbClr val="65677F"/>
              </a:solidFill>
            </a:endParaRPr>
          </a:p>
        </p:txBody>
      </p:sp>
      <p:sp>
        <p:nvSpPr>
          <p:cNvPr id="10" name="Google Shape;461;p28"/>
          <p:cNvSpPr txBox="1"/>
          <p:nvPr/>
        </p:nvSpPr>
        <p:spPr>
          <a:xfrm>
            <a:off x="1218505" y="2190146"/>
            <a:ext cx="7141703" cy="2142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660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Đọc</a:t>
            </a:r>
            <a:endParaRPr lang="en-US" sz="4800" b="1" kern="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57015EC-4E23-4DE3-B9FB-5E7FBF2A10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54546"/>
            <a:ext cx="12192001" cy="512187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F2524CA-E68C-413B-A95D-9B9F27A3B100}"/>
              </a:ext>
            </a:extLst>
          </p:cNvPr>
          <p:cNvSpPr txBox="1"/>
          <p:nvPr/>
        </p:nvSpPr>
        <p:spPr>
          <a:xfrm>
            <a:off x="721217" y="4967332"/>
            <a:ext cx="100326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xứ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dừa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09603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231</TotalTime>
  <Words>55</Words>
  <Application>Microsoft Office PowerPoint</Application>
  <PresentationFormat>Widescreen</PresentationFormat>
  <Paragraphs>23</Paragraphs>
  <Slides>9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Arial</vt:lpstr>
      <vt:lpstr>Calibri</vt:lpstr>
      <vt:lpstr>Calibri Light</vt:lpstr>
      <vt:lpstr>Chivo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linhmx</dc:creator>
  <cp:lastModifiedBy>Administrator</cp:lastModifiedBy>
  <cp:revision>43</cp:revision>
  <dcterms:created xsi:type="dcterms:W3CDTF">2020-08-13T09:32:00Z</dcterms:created>
  <dcterms:modified xsi:type="dcterms:W3CDTF">2024-10-27T12:37:25Z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