
<file path=[Content_Types].xml><?xml version="1.0" encoding="utf-8"?>
<Types xmlns="http://schemas.openxmlformats.org/package/2006/content-types">
  <Default Extension="gif" ContentType="image/gif"/>
  <Default Extension="jfif" ContentType="image/jpeg"/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handoutMasterIdLst>
    <p:handoutMasterId r:id="rId35"/>
  </p:handoutMasterIdLst>
  <p:sldIdLst>
    <p:sldId id="402" r:id="rId2"/>
    <p:sldId id="403" r:id="rId3"/>
    <p:sldId id="404" r:id="rId4"/>
    <p:sldId id="405" r:id="rId5"/>
    <p:sldId id="406" r:id="rId6"/>
    <p:sldId id="345" r:id="rId7"/>
    <p:sldId id="350" r:id="rId8"/>
    <p:sldId id="399" r:id="rId9"/>
    <p:sldId id="327" r:id="rId10"/>
    <p:sldId id="396" r:id="rId11"/>
    <p:sldId id="381" r:id="rId12"/>
    <p:sldId id="389" r:id="rId13"/>
    <p:sldId id="384" r:id="rId14"/>
    <p:sldId id="392" r:id="rId15"/>
    <p:sldId id="385" r:id="rId16"/>
    <p:sldId id="391" r:id="rId17"/>
    <p:sldId id="387" r:id="rId18"/>
    <p:sldId id="380" r:id="rId19"/>
    <p:sldId id="408" r:id="rId20"/>
    <p:sldId id="409" r:id="rId21"/>
    <p:sldId id="328" r:id="rId22"/>
    <p:sldId id="368" r:id="rId23"/>
    <p:sldId id="415" r:id="rId24"/>
    <p:sldId id="394" r:id="rId25"/>
    <p:sldId id="395" r:id="rId26"/>
    <p:sldId id="410" r:id="rId27"/>
    <p:sldId id="411" r:id="rId28"/>
    <p:sldId id="412" r:id="rId29"/>
    <p:sldId id="413" r:id="rId30"/>
    <p:sldId id="414" r:id="rId31"/>
    <p:sldId id="388" r:id="rId32"/>
    <p:sldId id="376" r:id="rId33"/>
  </p:sldIdLst>
  <p:sldSz cx="11522075" cy="64008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2016">
          <p15:clr>
            <a:srgbClr val="A4A3A4"/>
          </p15:clr>
        </p15:guide>
        <p15:guide id="4" pos="362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E0F8D"/>
    <a:srgbClr val="FF0000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59" autoAdjust="0"/>
    <p:restoredTop sz="98934" autoAdjust="0"/>
  </p:normalViewPr>
  <p:slideViewPr>
    <p:cSldViewPr>
      <p:cViewPr varScale="1">
        <p:scale>
          <a:sx n="59" d="100"/>
          <a:sy n="59" d="100"/>
        </p:scale>
        <p:origin x="80" y="252"/>
      </p:cViewPr>
      <p:guideLst>
        <p:guide orient="horz" pos="2160"/>
        <p:guide pos="2880"/>
        <p:guide orient="horz" pos="2016"/>
        <p:guide pos="362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6" d="100"/>
          <a:sy n="56" d="100"/>
        </p:scale>
        <p:origin x="-2886" y="-8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AA41B5-99A7-44B0-B1D0-096C3FD6BCD0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325A9A-61B1-4F50-83BD-3A023FD403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1768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DBBD70-D0B7-4DE5-A470-2799A6425B2D}" type="datetimeFigureOut">
              <a:rPr lang="en-US" smtClean="0"/>
              <a:pPr/>
              <a:t>10/27/2024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42900" y="685800"/>
            <a:ext cx="61722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806716-7C62-400F-AE4F-555E2D06680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6364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2900" y="685800"/>
            <a:ext cx="61722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738514-B2D7-49CE-BF4A-7A09A0E0967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5538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738514-B2D7-49CE-BF4A-7A09A0E0967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970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738514-B2D7-49CE-BF4A-7A09A0E0967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301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738514-B2D7-49CE-BF4A-7A09A0E0967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4120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738514-B2D7-49CE-BF4A-7A09A0E0967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8633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2" name="Google Shape;1222;g54dda1946d_6_3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3" name="Google Shape;1223;g54dda1946d_6_3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766550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4157" y="1988400"/>
            <a:ext cx="9793764" cy="137202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8312" y="3627120"/>
            <a:ext cx="8065454" cy="163576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D120A-3E5D-4FC3-804C-309A135D6209}" type="datetimeFigureOut">
              <a:rPr lang="vi-VN" smtClean="0"/>
              <a:pPr/>
              <a:t>27/10/2024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AFDC8-8AC4-4AF7-92C7-636905EA9EC5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764127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D120A-3E5D-4FC3-804C-309A135D6209}" type="datetimeFigureOut">
              <a:rPr lang="vi-VN" smtClean="0"/>
              <a:pPr/>
              <a:t>27/10/2024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AFDC8-8AC4-4AF7-92C7-636905EA9EC5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404227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53504" y="256333"/>
            <a:ext cx="2592467" cy="546142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6104" y="256333"/>
            <a:ext cx="7585366" cy="546142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D120A-3E5D-4FC3-804C-309A135D6209}" type="datetimeFigureOut">
              <a:rPr lang="vi-VN" smtClean="0"/>
              <a:pPr/>
              <a:t>27/10/2024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AFDC8-8AC4-4AF7-92C7-636905EA9EC5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94628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0"/>
          <p:cNvSpPr>
            <a:spLocks noGrp="1"/>
          </p:cNvSpPr>
          <p:nvPr>
            <p:ph type="pic" idx="2"/>
          </p:nvPr>
        </p:nvSpPr>
        <p:spPr>
          <a:xfrm>
            <a:off x="-32" y="-17080"/>
            <a:ext cx="11522075" cy="6417973"/>
          </a:xfrm>
          <a:prstGeom prst="rect">
            <a:avLst/>
          </a:prstGeom>
          <a:noFill/>
          <a:ln>
            <a:noFill/>
          </a:ln>
        </p:spPr>
      </p:sp>
      <p:sp>
        <p:nvSpPr>
          <p:cNvPr id="58" name="Google Shape;58;p10"/>
          <p:cNvSpPr txBox="1">
            <a:spLocks noGrp="1"/>
          </p:cNvSpPr>
          <p:nvPr>
            <p:ph type="title"/>
          </p:nvPr>
        </p:nvSpPr>
        <p:spPr>
          <a:xfrm>
            <a:off x="907250" y="4789400"/>
            <a:ext cx="9707575" cy="919147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216878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D120A-3E5D-4FC3-804C-309A135D6209}" type="datetimeFigureOut">
              <a:rPr lang="vi-VN" smtClean="0"/>
              <a:pPr/>
              <a:t>27/10/2024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AFDC8-8AC4-4AF7-92C7-636905EA9EC5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132066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0164" y="4113107"/>
            <a:ext cx="9793764" cy="127127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0164" y="2712936"/>
            <a:ext cx="9793764" cy="1400175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D120A-3E5D-4FC3-804C-309A135D6209}" type="datetimeFigureOut">
              <a:rPr lang="vi-VN" smtClean="0"/>
              <a:pPr/>
              <a:t>27/10/2024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AFDC8-8AC4-4AF7-92C7-636905EA9EC5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174020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6104" y="1493521"/>
            <a:ext cx="5088916" cy="422423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57055" y="1493521"/>
            <a:ext cx="5088916" cy="422423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D120A-3E5D-4FC3-804C-309A135D6209}" type="datetimeFigureOut">
              <a:rPr lang="vi-VN" smtClean="0"/>
              <a:pPr/>
              <a:t>27/10/2024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AFDC8-8AC4-4AF7-92C7-636905EA9EC5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734875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6107" y="1432776"/>
            <a:ext cx="5090918" cy="59711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6107" y="2029884"/>
            <a:ext cx="5090918" cy="368786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53059" y="1432776"/>
            <a:ext cx="5092917" cy="59711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53059" y="2029884"/>
            <a:ext cx="5092917" cy="368786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D120A-3E5D-4FC3-804C-309A135D6209}" type="datetimeFigureOut">
              <a:rPr lang="vi-VN" smtClean="0"/>
              <a:pPr/>
              <a:t>27/10/2024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AFDC8-8AC4-4AF7-92C7-636905EA9EC5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666202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D120A-3E5D-4FC3-804C-309A135D6209}" type="datetimeFigureOut">
              <a:rPr lang="vi-VN" smtClean="0"/>
              <a:pPr/>
              <a:t>27/10/2024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AFDC8-8AC4-4AF7-92C7-636905EA9EC5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342467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D120A-3E5D-4FC3-804C-309A135D6209}" type="datetimeFigureOut">
              <a:rPr lang="vi-VN" smtClean="0"/>
              <a:pPr/>
              <a:t>27/10/2024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AFDC8-8AC4-4AF7-92C7-636905EA9EC5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659451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6106" y="254847"/>
            <a:ext cx="3790684" cy="108458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4813" y="254851"/>
            <a:ext cx="6441160" cy="546290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6106" y="1339431"/>
            <a:ext cx="3790684" cy="437832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D120A-3E5D-4FC3-804C-309A135D6209}" type="datetimeFigureOut">
              <a:rPr lang="vi-VN" smtClean="0"/>
              <a:pPr/>
              <a:t>27/10/2024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AFDC8-8AC4-4AF7-92C7-636905EA9EC5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585504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58409" y="4480563"/>
            <a:ext cx="6913245" cy="52895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58409" y="571923"/>
            <a:ext cx="6913245" cy="384048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58409" y="5009518"/>
            <a:ext cx="6913245" cy="75120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D120A-3E5D-4FC3-804C-309A135D6209}" type="datetimeFigureOut">
              <a:rPr lang="vi-VN" smtClean="0"/>
              <a:pPr/>
              <a:t>27/10/2024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AFDC8-8AC4-4AF7-92C7-636905EA9EC5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869800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76104" y="256329"/>
            <a:ext cx="10369869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6104" y="1493521"/>
            <a:ext cx="10369869" cy="4224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6104" y="5932598"/>
            <a:ext cx="2688484" cy="3407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CD120A-3E5D-4FC3-804C-309A135D6209}" type="datetimeFigureOut">
              <a:rPr lang="vi-VN" smtClean="0"/>
              <a:pPr/>
              <a:t>27/10/2024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36710" y="5932598"/>
            <a:ext cx="3648657" cy="3407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57487" y="5932598"/>
            <a:ext cx="2688484" cy="3407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DAFDC8-8AC4-4AF7-92C7-636905EA9EC5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7727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3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1.m4a"/><Relationship Id="rId7" Type="http://schemas.microsoft.com/office/2007/relationships/hdphoto" Target="../media/hdphoto1.wdp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slide" Target="slide3.xml"/><Relationship Id="rId11" Type="http://schemas.openxmlformats.org/officeDocument/2006/relationships/image" Target="../media/image3.gif"/><Relationship Id="rId5" Type="http://schemas.microsoft.com/office/2007/relationships/hdphoto" Target="../media/hdphoto1.wdp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slide" Target="slide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4.m4a"/><Relationship Id="rId7" Type="http://schemas.openxmlformats.org/officeDocument/2006/relationships/image" Target="../media/image47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46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4.m4a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f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gif"/><Relationship Id="rId13" Type="http://schemas.openxmlformats.org/officeDocument/2006/relationships/image" Target="../media/image11.gif"/><Relationship Id="rId3" Type="http://schemas.openxmlformats.org/officeDocument/2006/relationships/notesSlide" Target="../notesSlides/notesSlide3.xml"/><Relationship Id="rId7" Type="http://schemas.microsoft.com/office/2007/relationships/hdphoto" Target="../media/hdphoto1.wdp"/><Relationship Id="rId12" Type="http://schemas.openxmlformats.org/officeDocument/2006/relationships/image" Target="../media/image10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1.png"/><Relationship Id="rId11" Type="http://schemas.openxmlformats.org/officeDocument/2006/relationships/image" Target="../media/image9.jpeg"/><Relationship Id="rId5" Type="http://schemas.openxmlformats.org/officeDocument/2006/relationships/audio" Target="../media/audio2.wav"/><Relationship Id="rId15" Type="http://schemas.openxmlformats.org/officeDocument/2006/relationships/image" Target="../media/image12.png"/><Relationship Id="rId10" Type="http://schemas.openxmlformats.org/officeDocument/2006/relationships/image" Target="../media/image8.jpeg"/><Relationship Id="rId4" Type="http://schemas.openxmlformats.org/officeDocument/2006/relationships/audio" Target="../media/audio1.wav"/><Relationship Id="rId9" Type="http://schemas.openxmlformats.org/officeDocument/2006/relationships/image" Target="../media/image6.png"/><Relationship Id="rId14" Type="http://schemas.openxmlformats.org/officeDocument/2006/relationships/slide" Target="slide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13" Type="http://schemas.openxmlformats.org/officeDocument/2006/relationships/slide" Target="slide5.xml"/><Relationship Id="rId3" Type="http://schemas.openxmlformats.org/officeDocument/2006/relationships/notesSlide" Target="../notesSlides/notesSlide4.xml"/><Relationship Id="rId7" Type="http://schemas.microsoft.com/office/2007/relationships/hdphoto" Target="../media/hdphoto1.wdp"/><Relationship Id="rId12" Type="http://schemas.openxmlformats.org/officeDocument/2006/relationships/image" Target="../media/image13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1.png"/><Relationship Id="rId11" Type="http://schemas.openxmlformats.org/officeDocument/2006/relationships/image" Target="../media/image9.jpeg"/><Relationship Id="rId5" Type="http://schemas.openxmlformats.org/officeDocument/2006/relationships/audio" Target="../media/audio2.wav"/><Relationship Id="rId10" Type="http://schemas.openxmlformats.org/officeDocument/2006/relationships/image" Target="../media/image8.jpeg"/><Relationship Id="rId4" Type="http://schemas.openxmlformats.org/officeDocument/2006/relationships/audio" Target="../media/audio1.wav"/><Relationship Id="rId9" Type="http://schemas.openxmlformats.org/officeDocument/2006/relationships/image" Target="../media/image3.gif"/><Relationship Id="rId1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6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.png"/><Relationship Id="rId12" Type="http://schemas.openxmlformats.org/officeDocument/2006/relationships/image" Target="../media/image9.jpe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0.gif"/><Relationship Id="rId1" Type="http://schemas.openxmlformats.org/officeDocument/2006/relationships/tags" Target="../tags/tag5.xml"/><Relationship Id="rId6" Type="http://schemas.openxmlformats.org/officeDocument/2006/relationships/audio" Target="../media/audio3.wav"/><Relationship Id="rId11" Type="http://schemas.openxmlformats.org/officeDocument/2006/relationships/image" Target="../media/image8.jpeg"/><Relationship Id="rId5" Type="http://schemas.openxmlformats.org/officeDocument/2006/relationships/audio" Target="../media/audio2.wav"/><Relationship Id="rId15" Type="http://schemas.openxmlformats.org/officeDocument/2006/relationships/image" Target="../media/image18.gif"/><Relationship Id="rId10" Type="http://schemas.openxmlformats.org/officeDocument/2006/relationships/image" Target="../media/image15.gif"/><Relationship Id="rId4" Type="http://schemas.openxmlformats.org/officeDocument/2006/relationships/audio" Target="../media/audio1.wav"/><Relationship Id="rId9" Type="http://schemas.openxmlformats.org/officeDocument/2006/relationships/image" Target="../media/image3.gif"/><Relationship Id="rId14" Type="http://schemas.openxmlformats.org/officeDocument/2006/relationships/image" Target="../media/image17.gi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438" y="0"/>
            <a:ext cx="11471228" cy="6462664"/>
          </a:xfrm>
          <a:prstGeom prst="rect">
            <a:avLst/>
          </a:prstGeom>
        </p:spPr>
      </p:pic>
      <p:pic>
        <p:nvPicPr>
          <p:cNvPr id="10" name="Picture 8" descr="Vector Painted Island 2337*1719 Transprent Png Free - Island Vector Png -  (2337x1719) Png Clipart Download">
            <a:extLst>
              <a:ext uri="{FF2B5EF4-FFF2-40B4-BE49-F238E27FC236}">
                <a16:creationId xmlns:a16="http://schemas.microsoft.com/office/drawing/2014/main" id="{C271A9A5-F2A4-4ED9-9FDB-63700F35AD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5950" y="842009"/>
            <a:ext cx="6753437" cy="4967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Ships Sticker Challenge on PicsArt">
            <a:extLst>
              <a:ext uri="{FF2B5EF4-FFF2-40B4-BE49-F238E27FC236}">
                <a16:creationId xmlns:a16="http://schemas.microsoft.com/office/drawing/2014/main" id="{70F3D150-7184-4271-B68B-90F0AA1ECF3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756" y="1895518"/>
            <a:ext cx="3747641" cy="3747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71439" y="43100"/>
            <a:ext cx="11379199" cy="1148872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07"/>
          </a:p>
        </p:txBody>
      </p:sp>
      <p:sp>
        <p:nvSpPr>
          <p:cNvPr id="12" name="TextBox 11"/>
          <p:cNvSpPr txBox="1"/>
          <p:nvPr/>
        </p:nvSpPr>
        <p:spPr>
          <a:xfrm>
            <a:off x="1392238" y="121638"/>
            <a:ext cx="8171180" cy="198823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6160" b="1" dirty="0">
                <a:ln/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Source Sans Pro SemiBold" panose="020B0603030403020204" pitchFamily="34" charset="0"/>
                <a:cs typeface="Arial" panose="020B0604020202020204" pitchFamily="34" charset="0"/>
              </a:rPr>
              <a:t>NHIỆM VỤ:</a:t>
            </a:r>
          </a:p>
          <a:p>
            <a:pPr algn="ctr"/>
            <a:r>
              <a:rPr lang="en-US" sz="6160" b="1" dirty="0">
                <a:ln/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Source Sans Pro SemiBold" panose="020B0603030403020204" pitchFamily="34" charset="0"/>
                <a:cs typeface="Arial" panose="020B0604020202020204" pitchFamily="34" charset="0"/>
              </a:rPr>
              <a:t>GIẢI CỨU GẤU CON</a:t>
            </a:r>
          </a:p>
        </p:txBody>
      </p:sp>
      <p:pic>
        <p:nvPicPr>
          <p:cNvPr id="3" name="Đường Tỉnh 35 1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508253" y="5338359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40391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25">
        <p14:rippl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814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 animBg="1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0" t="5747" r="4310" b="4597"/>
          <a:stretch>
            <a:fillRect/>
          </a:stretch>
        </p:blipFill>
        <p:spPr bwMode="auto">
          <a:xfrm>
            <a:off x="0" y="0"/>
            <a:ext cx="11522075" cy="6553200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417300" y="2413337"/>
            <a:ext cx="1075393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7200" b="1" dirty="0" err="1">
                <a:solidFill>
                  <a:srgbClr val="1E0F8D"/>
                </a:solidFill>
                <a:cs typeface="Arial" pitchFamily="34" charset="0"/>
              </a:rPr>
              <a:t>quy</a:t>
            </a:r>
            <a:r>
              <a:rPr lang="en-US" sz="7200" b="1" dirty="0">
                <a:solidFill>
                  <a:srgbClr val="1E0F8D"/>
                </a:solidFill>
                <a:cs typeface="Arial" pitchFamily="34" charset="0"/>
              </a:rPr>
              <a:t>  </a:t>
            </a:r>
            <a:r>
              <a:rPr lang="en-US" sz="7200" b="1" dirty="0" err="1">
                <a:solidFill>
                  <a:srgbClr val="1E0F8D"/>
                </a:solidFill>
                <a:cs typeface="Arial" pitchFamily="34" charset="0"/>
              </a:rPr>
              <a:t>quỳ</a:t>
            </a:r>
            <a:r>
              <a:rPr lang="en-US" sz="7200" b="1" dirty="0">
                <a:solidFill>
                  <a:prstClr val="black"/>
                </a:solidFill>
                <a:cs typeface="Arial" pitchFamily="34" charset="0"/>
              </a:rPr>
              <a:t>  </a:t>
            </a:r>
            <a:r>
              <a:rPr lang="en-US" sz="7200" b="1" dirty="0" err="1">
                <a:solidFill>
                  <a:srgbClr val="1E0F8D"/>
                </a:solidFill>
                <a:cs typeface="Arial" pitchFamily="34" charset="0"/>
              </a:rPr>
              <a:t>quý</a:t>
            </a:r>
            <a:r>
              <a:rPr lang="en-US" sz="7200" b="1" dirty="0">
                <a:solidFill>
                  <a:prstClr val="black"/>
                </a:solidFill>
                <a:cs typeface="Arial" pitchFamily="34" charset="0"/>
              </a:rPr>
              <a:t>  </a:t>
            </a:r>
            <a:r>
              <a:rPr lang="en-US" sz="7200" b="1" dirty="0" err="1">
                <a:solidFill>
                  <a:srgbClr val="1E0F8D"/>
                </a:solidFill>
                <a:cs typeface="Arial" pitchFamily="34" charset="0"/>
              </a:rPr>
              <a:t>quỹ</a:t>
            </a:r>
            <a:r>
              <a:rPr lang="en-US" sz="7200" b="1" dirty="0">
                <a:solidFill>
                  <a:prstClr val="black"/>
                </a:solidFill>
                <a:cs typeface="Arial" pitchFamily="34" charset="0"/>
              </a:rPr>
              <a:t>  </a:t>
            </a:r>
            <a:r>
              <a:rPr lang="en-US" sz="7200" b="1" dirty="0" err="1">
                <a:solidFill>
                  <a:srgbClr val="1E0F8D"/>
                </a:solidFill>
                <a:cs typeface="Arial" pitchFamily="34" charset="0"/>
              </a:rPr>
              <a:t>quỵ</a:t>
            </a:r>
            <a:r>
              <a:rPr lang="en-US" sz="7200" b="1" dirty="0">
                <a:solidFill>
                  <a:srgbClr val="1E0F8D"/>
                </a:solidFill>
                <a:cs typeface="Arial" pitchFamily="34" charset="0"/>
              </a:rPr>
              <a:t>  ý </a:t>
            </a:r>
            <a:endParaRPr lang="en-US" sz="2800" dirty="0">
              <a:solidFill>
                <a:srgbClr val="1E0F8D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536276" y="426720"/>
            <a:ext cx="1824329" cy="568960"/>
          </a:xfrm>
          <a:prstGeom prst="roundRect">
            <a:avLst/>
          </a:pr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/>
              <a:t>Đọc</a:t>
            </a:r>
            <a:endParaRPr lang="en-US" sz="3600" b="1" dirty="0"/>
          </a:p>
        </p:txBody>
      </p:sp>
      <p:sp>
        <p:nvSpPr>
          <p:cNvPr id="7" name="Oval 6"/>
          <p:cNvSpPr/>
          <p:nvPr/>
        </p:nvSpPr>
        <p:spPr>
          <a:xfrm>
            <a:off x="1248225" y="497842"/>
            <a:ext cx="576104" cy="42672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2</a:t>
            </a:r>
          </a:p>
        </p:txBody>
      </p:sp>
      <p:sp>
        <p:nvSpPr>
          <p:cNvPr id="8" name="Rectangle 7"/>
          <p:cNvSpPr/>
          <p:nvPr/>
        </p:nvSpPr>
        <p:spPr>
          <a:xfrm>
            <a:off x="7361237" y="2381071"/>
            <a:ext cx="62228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  <a:cs typeface="Arial" pitchFamily="34" charset="0"/>
              </a:rPr>
              <a:t>y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874837" y="2394692"/>
            <a:ext cx="62228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  <a:cs typeface="Arial" pitchFamily="34" charset="0"/>
              </a:rPr>
              <a:t>y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703637" y="2438400"/>
            <a:ext cx="62228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  <a:cs typeface="Arial" pitchFamily="34" charset="0"/>
              </a:rPr>
              <a:t>y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532437" y="2438400"/>
            <a:ext cx="62228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  <a:cs typeface="Arial" pitchFamily="34" charset="0"/>
              </a:rPr>
              <a:t>y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177351" y="2394692"/>
            <a:ext cx="62228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  <a:cs typeface="Arial" pitchFamily="34" charset="0"/>
              </a:rPr>
              <a:t>y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0028237" y="2381071"/>
            <a:ext cx="62228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  <a:cs typeface="Arial" pitchFamily="34" charset="0"/>
              </a:rPr>
              <a:t>y</a:t>
            </a:r>
            <a:endParaRPr lang="en-US" sz="2400" dirty="0">
              <a:solidFill>
                <a:srgbClr val="FF0000"/>
              </a:solidFill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45AD7E6-0E3B-418E-9F6B-2DCB72917B5A}"/>
              </a:ext>
            </a:extLst>
          </p:cNvPr>
          <p:cNvCxnSpPr>
            <a:cxnSpLocks/>
          </p:cNvCxnSpPr>
          <p:nvPr/>
        </p:nvCxnSpPr>
        <p:spPr>
          <a:xfrm>
            <a:off x="1056190" y="3581400"/>
            <a:ext cx="864156" cy="0"/>
          </a:xfrm>
          <a:prstGeom prst="line">
            <a:avLst/>
          </a:prstGeom>
          <a:noFill/>
          <a:ln w="57150" cap="flat" cmpd="sng" algn="ctr">
            <a:solidFill>
              <a:srgbClr val="002060"/>
            </a:solidFill>
            <a:prstDash val="solid"/>
            <a:miter lim="800000"/>
          </a:ln>
          <a:effectLst/>
        </p:spPr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45AD7E6-0E3B-418E-9F6B-2DCB72917B5A}"/>
              </a:ext>
            </a:extLst>
          </p:cNvPr>
          <p:cNvCxnSpPr>
            <a:cxnSpLocks/>
          </p:cNvCxnSpPr>
          <p:nvPr/>
        </p:nvCxnSpPr>
        <p:spPr>
          <a:xfrm>
            <a:off x="2839481" y="3581400"/>
            <a:ext cx="864156" cy="0"/>
          </a:xfrm>
          <a:prstGeom prst="line">
            <a:avLst/>
          </a:prstGeom>
          <a:noFill/>
          <a:ln w="57150" cap="flat" cmpd="sng" algn="ctr">
            <a:solidFill>
              <a:srgbClr val="002060"/>
            </a:solidFill>
            <a:prstDash val="solid"/>
            <a:miter lim="800000"/>
          </a:ln>
          <a:effectLst/>
        </p:spPr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45AD7E6-0E3B-418E-9F6B-2DCB72917B5A}"/>
              </a:ext>
            </a:extLst>
          </p:cNvPr>
          <p:cNvCxnSpPr>
            <a:cxnSpLocks/>
          </p:cNvCxnSpPr>
          <p:nvPr/>
        </p:nvCxnSpPr>
        <p:spPr>
          <a:xfrm>
            <a:off x="4694237" y="3581400"/>
            <a:ext cx="864156" cy="0"/>
          </a:xfrm>
          <a:prstGeom prst="line">
            <a:avLst/>
          </a:prstGeom>
          <a:noFill/>
          <a:ln w="57150" cap="flat" cmpd="sng" algn="ctr">
            <a:solidFill>
              <a:srgbClr val="002060"/>
            </a:solidFill>
            <a:prstDash val="solid"/>
            <a:miter lim="800000"/>
          </a:ln>
          <a:effectLst/>
        </p:spPr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45AD7E6-0E3B-418E-9F6B-2DCB72917B5A}"/>
              </a:ext>
            </a:extLst>
          </p:cNvPr>
          <p:cNvCxnSpPr>
            <a:cxnSpLocks/>
          </p:cNvCxnSpPr>
          <p:nvPr/>
        </p:nvCxnSpPr>
        <p:spPr>
          <a:xfrm>
            <a:off x="6573281" y="3581400"/>
            <a:ext cx="864156" cy="0"/>
          </a:xfrm>
          <a:prstGeom prst="line">
            <a:avLst/>
          </a:prstGeom>
          <a:noFill/>
          <a:ln w="57150" cap="flat" cmpd="sng" algn="ctr">
            <a:solidFill>
              <a:srgbClr val="002060"/>
            </a:solidFill>
            <a:prstDash val="solid"/>
            <a:miter lim="800000"/>
          </a:ln>
          <a:effectLst/>
        </p:spPr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45AD7E6-0E3B-418E-9F6B-2DCB72917B5A}"/>
              </a:ext>
            </a:extLst>
          </p:cNvPr>
          <p:cNvCxnSpPr>
            <a:cxnSpLocks/>
          </p:cNvCxnSpPr>
          <p:nvPr/>
        </p:nvCxnSpPr>
        <p:spPr>
          <a:xfrm>
            <a:off x="8402081" y="3581400"/>
            <a:ext cx="864156" cy="0"/>
          </a:xfrm>
          <a:prstGeom prst="line">
            <a:avLst/>
          </a:prstGeom>
          <a:noFill/>
          <a:ln w="57150" cap="flat" cmpd="sng" algn="ctr">
            <a:solidFill>
              <a:srgbClr val="002060"/>
            </a:solidFill>
            <a:prstDash val="solid"/>
            <a:miter lim="800000"/>
          </a:ln>
          <a:effectLst/>
        </p:spPr>
      </p:cxnSp>
      <p:sp>
        <p:nvSpPr>
          <p:cNvPr id="21" name="Oval 20">
            <a:extLst>
              <a:ext uri="{FF2B5EF4-FFF2-40B4-BE49-F238E27FC236}">
                <a16:creationId xmlns:a16="http://schemas.microsoft.com/office/drawing/2014/main" id="{81646FF3-BE13-410B-A589-2802EE12C3A4}"/>
              </a:ext>
            </a:extLst>
          </p:cNvPr>
          <p:cNvSpPr/>
          <p:nvPr/>
        </p:nvSpPr>
        <p:spPr>
          <a:xfrm>
            <a:off x="9780241" y="2611222"/>
            <a:ext cx="1086196" cy="970178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8210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10" grpId="0"/>
      <p:bldP spid="11" grpId="0"/>
      <p:bldP spid="12" grpId="0"/>
      <p:bldP spid="13" grpId="0"/>
      <p:bldP spid="14" grpId="0"/>
      <p:bldP spid="2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253" y="355604"/>
            <a:ext cx="2096183" cy="113791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277136" y="4907280"/>
            <a:ext cx="2587123" cy="1323439"/>
          </a:xfrm>
          <a:prstGeom prst="rect">
            <a:avLst/>
          </a:prstGeom>
          <a:effectLst>
            <a:softEdge rad="635000"/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cs typeface="Arial" pitchFamily="34" charset="0"/>
              </a:rPr>
              <a:t>y </a:t>
            </a:r>
            <a:r>
              <a:rPr lang="en-US" sz="8000" b="1" dirty="0" err="1">
                <a:cs typeface="Arial" pitchFamily="34" charset="0"/>
              </a:rPr>
              <a:t>tá</a:t>
            </a:r>
            <a:endParaRPr lang="en-US" sz="8000" b="1" dirty="0"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8709" y="685800"/>
            <a:ext cx="3965928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694237" y="4907280"/>
            <a:ext cx="67037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>
                <a:solidFill>
                  <a:srgbClr val="FF0000"/>
                </a:solidFill>
                <a:cs typeface="Arial" pitchFamily="34" charset="0"/>
              </a:rPr>
              <a:t>y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349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311" y="924562"/>
            <a:ext cx="8629665" cy="4693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209" y="853444"/>
            <a:ext cx="9601729" cy="5217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7796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" y="10"/>
            <a:ext cx="2096183" cy="1137919"/>
          </a:xfrm>
          <a:prstGeom prst="rect">
            <a:avLst/>
          </a:prstGeom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0718" y="568970"/>
            <a:ext cx="3580646" cy="3774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055626" y="4551680"/>
            <a:ext cx="267573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 err="1">
                <a:solidFill>
                  <a:srgbClr val="1E0F8D"/>
                </a:solidFill>
                <a:cs typeface="Arial" pitchFamily="34" charset="0"/>
              </a:rPr>
              <a:t>dã</a:t>
            </a:r>
            <a:r>
              <a:rPr lang="en-US" sz="6600" b="1" dirty="0">
                <a:solidFill>
                  <a:srgbClr val="1E0F8D"/>
                </a:solidFill>
                <a:cs typeface="Arial" pitchFamily="34" charset="0"/>
              </a:rPr>
              <a:t> </a:t>
            </a:r>
            <a:r>
              <a:rPr lang="en-US" sz="7200" b="1" dirty="0" err="1">
                <a:solidFill>
                  <a:srgbClr val="1E0F8D"/>
                </a:solidFill>
                <a:cs typeface="Arial" pitchFamily="34" charset="0"/>
              </a:rPr>
              <a:t>quỳ</a:t>
            </a:r>
            <a:endParaRPr lang="en-US" sz="2400" dirty="0">
              <a:solidFill>
                <a:srgbClr val="1E0F8D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65837" y="4551680"/>
            <a:ext cx="62228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  <a:cs typeface="Arial" pitchFamily="34" charset="0"/>
              </a:rPr>
              <a:t>y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1213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261" y="762000"/>
            <a:ext cx="8641556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81444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" y="-65391"/>
            <a:ext cx="2096183" cy="113791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779837" y="4953000"/>
            <a:ext cx="3909548" cy="1200329"/>
          </a:xfrm>
          <a:prstGeom prst="rect">
            <a:avLst/>
          </a:prstGeom>
          <a:effectLst>
            <a:softEdge rad="635000"/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1E0F8D"/>
                </a:solidFill>
                <a:cs typeface="Arial" pitchFamily="34" charset="0"/>
              </a:rPr>
              <a:t>đá quý</a:t>
            </a:r>
          </a:p>
        </p:txBody>
      </p:sp>
      <p:sp>
        <p:nvSpPr>
          <p:cNvPr id="14342" name="AutoShape 6" descr="TOP 50 các loại đá quý hiếm, đá tự nhiên, đá phong thủy ở Việt Nam – KHBVPTR"/>
          <p:cNvSpPr>
            <a:spLocks noChangeAspect="1" noChangeArrowheads="1"/>
          </p:cNvSpPr>
          <p:nvPr/>
        </p:nvSpPr>
        <p:spPr bwMode="auto">
          <a:xfrm>
            <a:off x="196039" y="-169897"/>
            <a:ext cx="376068" cy="371404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344" name="AutoShape 8" descr="TOP 50 các loại đá quý hiếm, đá tự nhiên, đá phong thủy ở Việt Nam – KHBVPTR"/>
          <p:cNvSpPr>
            <a:spLocks noChangeAspect="1" noChangeArrowheads="1"/>
          </p:cNvSpPr>
          <p:nvPr/>
        </p:nvSpPr>
        <p:spPr bwMode="auto">
          <a:xfrm>
            <a:off x="196039" y="-169897"/>
            <a:ext cx="376068" cy="371404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8637" y="914400"/>
            <a:ext cx="4483467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6510351" y="4953000"/>
            <a:ext cx="62228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7200" b="1" dirty="0">
                <a:solidFill>
                  <a:srgbClr val="FF0000"/>
                </a:solidFill>
                <a:cs typeface="Arial" pitchFamily="34" charset="0"/>
              </a:rPr>
              <a:t>y</a:t>
            </a:r>
          </a:p>
        </p:txBody>
      </p:sp>
    </p:spTree>
    <p:extLst>
      <p:ext uri="{BB962C8B-B14F-4D97-AF65-F5344CB8AC3E}">
        <p14:creationId xmlns:p14="http://schemas.microsoft.com/office/powerpoint/2010/main" val="432019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185" y="762000"/>
            <a:ext cx="9501711" cy="4723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46977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0" t="5747" r="4310" b="4597"/>
          <a:stretch>
            <a:fillRect/>
          </a:stretch>
        </p:blipFill>
        <p:spPr bwMode="auto">
          <a:xfrm>
            <a:off x="7" y="0"/>
            <a:ext cx="11714109" cy="6400800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1112837" y="426720"/>
            <a:ext cx="1824329" cy="568960"/>
          </a:xfrm>
          <a:prstGeom prst="roundRect">
            <a:avLst/>
          </a:pr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/>
              <a:t>Đọc</a:t>
            </a:r>
            <a:endParaRPr lang="en-US" sz="3600" b="1" dirty="0"/>
          </a:p>
        </p:txBody>
      </p:sp>
      <p:sp>
        <p:nvSpPr>
          <p:cNvPr id="6" name="Oval 5"/>
          <p:cNvSpPr/>
          <p:nvPr/>
        </p:nvSpPr>
        <p:spPr>
          <a:xfrm>
            <a:off x="808037" y="497842"/>
            <a:ext cx="576104" cy="42672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2</a:t>
            </a:r>
          </a:p>
        </p:txBody>
      </p:sp>
      <p:sp>
        <p:nvSpPr>
          <p:cNvPr id="13" name="Rectangle 12"/>
          <p:cNvSpPr/>
          <p:nvPr/>
        </p:nvSpPr>
        <p:spPr>
          <a:xfrm>
            <a:off x="8353504" y="1422400"/>
            <a:ext cx="2688484" cy="5689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65237" y="4473616"/>
            <a:ext cx="159748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rgbClr val="1E0F8D"/>
                </a:solidFill>
              </a:rPr>
              <a:t>y </a:t>
            </a:r>
            <a:r>
              <a:rPr lang="en-US" sz="7200" b="1" dirty="0" err="1">
                <a:solidFill>
                  <a:srgbClr val="1E0F8D"/>
                </a:solidFill>
              </a:rPr>
              <a:t>tá</a:t>
            </a:r>
            <a:endParaRPr lang="en-US" sz="7200" b="1" dirty="0">
              <a:solidFill>
                <a:srgbClr val="1E0F8D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389437" y="4473616"/>
            <a:ext cx="277191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 err="1">
                <a:solidFill>
                  <a:srgbClr val="1E0F8D"/>
                </a:solidFill>
              </a:rPr>
              <a:t>dã</a:t>
            </a:r>
            <a:r>
              <a:rPr lang="en-US" sz="7200" b="1" dirty="0">
                <a:solidFill>
                  <a:srgbClr val="1E0F8D"/>
                </a:solidFill>
              </a:rPr>
              <a:t> </a:t>
            </a:r>
            <a:r>
              <a:rPr lang="en-US" sz="7200" b="1" dirty="0" err="1">
                <a:solidFill>
                  <a:srgbClr val="1E0F8D"/>
                </a:solidFill>
              </a:rPr>
              <a:t>quỳ</a:t>
            </a:r>
            <a:endParaRPr lang="en-US" sz="7200" b="1" dirty="0">
              <a:solidFill>
                <a:srgbClr val="1E0F8D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117826" y="4473616"/>
            <a:ext cx="280237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 err="1">
                <a:solidFill>
                  <a:srgbClr val="1E0F8D"/>
                </a:solidFill>
              </a:rPr>
              <a:t>đá</a:t>
            </a:r>
            <a:r>
              <a:rPr lang="en-US" sz="7200" b="1" dirty="0">
                <a:solidFill>
                  <a:srgbClr val="1E0F8D"/>
                </a:solidFill>
              </a:rPr>
              <a:t> </a:t>
            </a:r>
            <a:r>
              <a:rPr lang="en-US" sz="7200" b="1" dirty="0" err="1">
                <a:solidFill>
                  <a:srgbClr val="1E0F8D"/>
                </a:solidFill>
              </a:rPr>
              <a:t>quý</a:t>
            </a:r>
            <a:endParaRPr lang="en-US" sz="7200" b="1" dirty="0">
              <a:solidFill>
                <a:srgbClr val="1E0F8D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512812" y="317790"/>
            <a:ext cx="2688484" cy="5689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0717" y="1062297"/>
            <a:ext cx="3518635" cy="3062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1362" y="1204543"/>
            <a:ext cx="3970715" cy="2991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37" y="1194228"/>
            <a:ext cx="3502664" cy="2930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1265237" y="4472226"/>
            <a:ext cx="62228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</a:rPr>
              <a:t>y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510351" y="4495800"/>
            <a:ext cx="62228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7200" b="1" dirty="0">
                <a:solidFill>
                  <a:srgbClr val="FF0000"/>
                </a:solidFill>
              </a:rPr>
              <a:t>y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0256837" y="4495800"/>
            <a:ext cx="62228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7200" b="1" dirty="0">
                <a:solidFill>
                  <a:srgbClr val="FF0000"/>
                </a:solidFill>
              </a:rPr>
              <a:t>y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138570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8" grpId="0"/>
      <p:bldP spid="2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960174" y="142240"/>
            <a:ext cx="1824329" cy="568960"/>
          </a:xfrm>
          <a:prstGeom prst="roundRect">
            <a:avLst/>
          </a:pr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/>
              <a:t>Đọc</a:t>
            </a:r>
            <a:endParaRPr lang="en-US" sz="3600" b="1" dirty="0"/>
          </a:p>
        </p:txBody>
      </p:sp>
      <p:sp>
        <p:nvSpPr>
          <p:cNvPr id="6" name="Oval 5"/>
          <p:cNvSpPr/>
          <p:nvPr/>
        </p:nvSpPr>
        <p:spPr>
          <a:xfrm>
            <a:off x="672121" y="213362"/>
            <a:ext cx="576104" cy="42672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2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512813" y="284480"/>
            <a:ext cx="2688484" cy="5689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b="1" dirty="0">
                <a:solidFill>
                  <a:srgbClr val="FF0000"/>
                </a:solidFill>
                <a:latin typeface=".VnAvant" pitchFamily="34" charset="0"/>
              </a:rPr>
              <a:t>y</a:t>
            </a:r>
            <a:endParaRPr lang="en-US" sz="4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049091" y="995680"/>
            <a:ext cx="1728311" cy="5689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.VnAvant" pitchFamily="34" charset="0"/>
              </a:rPr>
              <a:t>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309329" y="5555159"/>
            <a:ext cx="104958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1E0F8D"/>
                </a:solidFill>
              </a:rPr>
              <a:t>y </a:t>
            </a:r>
            <a:r>
              <a:rPr lang="en-US" sz="4400" b="1" dirty="0" err="1">
                <a:solidFill>
                  <a:srgbClr val="1E0F8D"/>
                </a:solidFill>
              </a:rPr>
              <a:t>tá</a:t>
            </a:r>
            <a:endParaRPr lang="en-US" sz="4400" b="1" dirty="0">
              <a:solidFill>
                <a:srgbClr val="1E0F8D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26290" y="5631359"/>
            <a:ext cx="23954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1E0F8D"/>
                </a:solidFill>
              </a:rPr>
              <a:t>dã</a:t>
            </a:r>
            <a:r>
              <a:rPr lang="en-US" sz="4400" b="1" dirty="0">
                <a:solidFill>
                  <a:srgbClr val="1E0F8D"/>
                </a:solidFill>
              </a:rPr>
              <a:t> </a:t>
            </a:r>
            <a:r>
              <a:rPr lang="en-US" sz="4400" b="1" dirty="0" err="1">
                <a:solidFill>
                  <a:srgbClr val="1E0F8D"/>
                </a:solidFill>
              </a:rPr>
              <a:t>quỳ</a:t>
            </a:r>
            <a:endParaRPr lang="en-US" sz="4400" b="1" dirty="0">
              <a:solidFill>
                <a:srgbClr val="1E0F8D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292402" y="5486400"/>
            <a:ext cx="178606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err="1">
                <a:solidFill>
                  <a:srgbClr val="1E0F8D"/>
                </a:solidFill>
              </a:rPr>
              <a:t>đá</a:t>
            </a:r>
            <a:r>
              <a:rPr lang="en-US" sz="4400" b="1" dirty="0">
                <a:solidFill>
                  <a:srgbClr val="1E0F8D"/>
                </a:solidFill>
              </a:rPr>
              <a:t> </a:t>
            </a:r>
            <a:r>
              <a:rPr lang="en-US" sz="4400" b="1" dirty="0" err="1">
                <a:solidFill>
                  <a:srgbClr val="1E0F8D"/>
                </a:solidFill>
              </a:rPr>
              <a:t>quý</a:t>
            </a:r>
            <a:endParaRPr lang="en-US" sz="4400" b="1" dirty="0">
              <a:solidFill>
                <a:srgbClr val="1E0F8D"/>
              </a:solidFill>
            </a:endParaRPr>
          </a:p>
        </p:txBody>
      </p:sp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599260"/>
              </p:ext>
            </p:extLst>
          </p:nvPr>
        </p:nvGraphicFramePr>
        <p:xfrm>
          <a:off x="3718488" y="1084371"/>
          <a:ext cx="4224760" cy="1511808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21123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123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15115">
                <a:tc>
                  <a:txBody>
                    <a:bodyPr/>
                    <a:lstStyle/>
                    <a:p>
                      <a:pPr algn="ctr"/>
                      <a:r>
                        <a:rPr lang="vi-VN" sz="4400" b="1" dirty="0">
                          <a:solidFill>
                            <a:srgbClr val="1E0F8D"/>
                          </a:solidFill>
                          <a:latin typeface=".VnAvant" pitchFamily="34" charset="0"/>
                        </a:rPr>
                        <a:t>qu</a:t>
                      </a:r>
                      <a:endParaRPr lang="en-US" sz="4400" b="1" dirty="0">
                        <a:solidFill>
                          <a:srgbClr val="1E0F8D"/>
                        </a:solidFill>
                        <a:latin typeface=".VnAvant" pitchFamily="34" charset="0"/>
                      </a:endParaRPr>
                    </a:p>
                  </a:txBody>
                  <a:tcPr marL="115221" marR="115221" marT="42672" marB="4267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400" dirty="0">
                          <a:solidFill>
                            <a:srgbClr val="FF0000"/>
                          </a:solidFill>
                          <a:latin typeface=".VnAvant" pitchFamily="34" charset="0"/>
                        </a:rPr>
                        <a:t>y</a:t>
                      </a:r>
                      <a:endParaRPr lang="en-US" sz="4400" dirty="0">
                        <a:solidFill>
                          <a:srgbClr val="FF0000"/>
                        </a:solidFill>
                        <a:latin typeface=".VnAvant" pitchFamily="34" charset="0"/>
                      </a:endParaRPr>
                    </a:p>
                  </a:txBody>
                  <a:tcPr marL="115221" marR="115221" marT="42672" marB="42672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15115">
                <a:tc gridSpan="2">
                  <a:txBody>
                    <a:bodyPr/>
                    <a:lstStyle/>
                    <a:p>
                      <a:pPr algn="ctr"/>
                      <a:r>
                        <a:rPr lang="vi-VN" sz="4400" b="1" dirty="0">
                          <a:solidFill>
                            <a:srgbClr val="1E0F8D"/>
                          </a:solidFill>
                          <a:latin typeface=".VnAvant" pitchFamily="34" charset="0"/>
                        </a:rPr>
                        <a:t>quý</a:t>
                      </a:r>
                      <a:endParaRPr lang="en-US" sz="4400" b="1" dirty="0">
                        <a:solidFill>
                          <a:srgbClr val="1E0F8D"/>
                        </a:solidFill>
                        <a:latin typeface=".VnAvant" pitchFamily="34" charset="0"/>
                      </a:endParaRPr>
                    </a:p>
                  </a:txBody>
                  <a:tcPr marL="115221" marR="115221" marT="42672" marB="42672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299" y="3580347"/>
            <a:ext cx="2530664" cy="2134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2812" y="3435784"/>
            <a:ext cx="2543991" cy="2355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7487" y="3601378"/>
            <a:ext cx="2508903" cy="19537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/>
        </p:nvSpPr>
        <p:spPr>
          <a:xfrm>
            <a:off x="808037" y="2565737"/>
            <a:ext cx="1010289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6000" b="1" dirty="0" err="1">
                <a:solidFill>
                  <a:srgbClr val="1E0F8D"/>
                </a:solidFill>
                <a:cs typeface="Arial" pitchFamily="34" charset="0"/>
              </a:rPr>
              <a:t>quy</a:t>
            </a:r>
            <a:r>
              <a:rPr lang="en-US" sz="6000" b="1" dirty="0">
                <a:solidFill>
                  <a:srgbClr val="1E0F8D"/>
                </a:solidFill>
                <a:cs typeface="Arial" pitchFamily="34" charset="0"/>
              </a:rPr>
              <a:t>    </a:t>
            </a:r>
            <a:r>
              <a:rPr lang="en-US" sz="6000" b="1" dirty="0" err="1">
                <a:solidFill>
                  <a:srgbClr val="1E0F8D"/>
                </a:solidFill>
                <a:cs typeface="Arial" pitchFamily="34" charset="0"/>
              </a:rPr>
              <a:t>quỳ</a:t>
            </a:r>
            <a:r>
              <a:rPr lang="en-US" sz="6000" b="1" dirty="0">
                <a:solidFill>
                  <a:srgbClr val="1E0F8D"/>
                </a:solidFill>
                <a:cs typeface="Arial" pitchFamily="34" charset="0"/>
              </a:rPr>
              <a:t>    </a:t>
            </a:r>
            <a:r>
              <a:rPr lang="en-US" sz="6000" b="1" dirty="0" err="1">
                <a:solidFill>
                  <a:srgbClr val="1E0F8D"/>
                </a:solidFill>
                <a:cs typeface="Arial" pitchFamily="34" charset="0"/>
              </a:rPr>
              <a:t>quý</a:t>
            </a:r>
            <a:r>
              <a:rPr lang="en-US" sz="6000" b="1" dirty="0">
                <a:solidFill>
                  <a:srgbClr val="1E0F8D"/>
                </a:solidFill>
                <a:cs typeface="Arial" pitchFamily="34" charset="0"/>
              </a:rPr>
              <a:t>    </a:t>
            </a:r>
            <a:r>
              <a:rPr lang="en-US" sz="6000" b="1" dirty="0" err="1">
                <a:solidFill>
                  <a:srgbClr val="1E0F8D"/>
                </a:solidFill>
                <a:cs typeface="Arial" pitchFamily="34" charset="0"/>
              </a:rPr>
              <a:t>quỹ</a:t>
            </a:r>
            <a:r>
              <a:rPr lang="en-US" sz="6000" b="1" dirty="0">
                <a:solidFill>
                  <a:srgbClr val="1E0F8D"/>
                </a:solidFill>
                <a:cs typeface="Arial" pitchFamily="34" charset="0"/>
              </a:rPr>
              <a:t>    </a:t>
            </a:r>
            <a:r>
              <a:rPr lang="en-US" sz="6000" b="1" dirty="0" err="1">
                <a:solidFill>
                  <a:srgbClr val="1E0F8D"/>
                </a:solidFill>
                <a:cs typeface="Arial" pitchFamily="34" charset="0"/>
              </a:rPr>
              <a:t>quỵ</a:t>
            </a:r>
            <a:r>
              <a:rPr lang="en-US" sz="6000" b="1" dirty="0">
                <a:solidFill>
                  <a:srgbClr val="1E0F8D"/>
                </a:solidFill>
                <a:cs typeface="Arial" pitchFamily="34" charset="0"/>
              </a:rPr>
              <a:t>    ý </a:t>
            </a:r>
            <a:endParaRPr lang="en-US" sz="2000" dirty="0">
              <a:solidFill>
                <a:srgbClr val="1E0F8D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913437" y="1828800"/>
            <a:ext cx="51167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vi-VN" sz="4400" b="1" dirty="0">
                <a:solidFill>
                  <a:srgbClr val="FF0000"/>
                </a:solidFill>
                <a:latin typeface=".VnAvant" pitchFamily="34" charset="0"/>
              </a:rPr>
              <a:t>y</a:t>
            </a:r>
            <a:endParaRPr lang="en-US" sz="4400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804908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5" name="Google Shape;1225;p50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7692" b="7683"/>
          <a:stretch/>
        </p:blipFill>
        <p:spPr>
          <a:xfrm>
            <a:off x="71438" y="-17173"/>
            <a:ext cx="11379196" cy="6417975"/>
          </a:xfrm>
          <a:prstGeom prst="rect">
            <a:avLst/>
          </a:prstGeom>
        </p:spPr>
      </p:pic>
      <p:sp>
        <p:nvSpPr>
          <p:cNvPr id="1226" name="Google Shape;1226;p50"/>
          <p:cNvSpPr/>
          <p:nvPr/>
        </p:nvSpPr>
        <p:spPr>
          <a:xfrm rot="10800000">
            <a:off x="8958728" y="3507251"/>
            <a:ext cx="2491913" cy="2893550"/>
          </a:xfrm>
          <a:custGeom>
            <a:avLst/>
            <a:gdLst/>
            <a:ahLst/>
            <a:cxnLst/>
            <a:rect l="l" t="t" r="r" b="b"/>
            <a:pathLst>
              <a:path w="82413" h="95696" extrusionOk="0">
                <a:moveTo>
                  <a:pt x="0" y="0"/>
                </a:moveTo>
                <a:lnTo>
                  <a:pt x="0" y="70492"/>
                </a:lnTo>
                <a:cubicBezTo>
                  <a:pt x="10133" y="86005"/>
                  <a:pt x="25239" y="95695"/>
                  <a:pt x="40079" y="95695"/>
                </a:cubicBezTo>
                <a:cubicBezTo>
                  <a:pt x="43020" y="95695"/>
                  <a:pt x="45950" y="95315"/>
                  <a:pt x="48829" y="94524"/>
                </a:cubicBezTo>
                <a:cubicBezTo>
                  <a:pt x="71478" y="88299"/>
                  <a:pt x="82412" y="59013"/>
                  <a:pt x="73244" y="29109"/>
                </a:cubicBezTo>
                <a:cubicBezTo>
                  <a:pt x="69683" y="17513"/>
                  <a:pt x="63619" y="7520"/>
                  <a:pt x="56217" y="0"/>
                </a:cubicBezTo>
                <a:close/>
              </a:path>
            </a:pathLst>
          </a:custGeom>
          <a:solidFill>
            <a:srgbClr val="8DCED4">
              <a:alpha val="60000"/>
            </a:srgbClr>
          </a:solidFill>
          <a:ln>
            <a:noFill/>
          </a:ln>
        </p:spPr>
        <p:txBody>
          <a:bodyPr spcFirstLastPara="1" wrap="square" lIns="113773" tIns="113773" rIns="113773" bIns="113773" anchor="ctr" anchorCtr="0">
            <a:noAutofit/>
          </a:bodyPr>
          <a:lstStyle/>
          <a:p>
            <a:endParaRPr sz="2240"/>
          </a:p>
        </p:txBody>
      </p:sp>
      <p:sp>
        <p:nvSpPr>
          <p:cNvPr id="1227" name="Google Shape;1227;p50"/>
          <p:cNvSpPr/>
          <p:nvPr/>
        </p:nvSpPr>
        <p:spPr>
          <a:xfrm>
            <a:off x="71437" y="1"/>
            <a:ext cx="2685235" cy="3118031"/>
          </a:xfrm>
          <a:custGeom>
            <a:avLst/>
            <a:gdLst/>
            <a:ahLst/>
            <a:cxnLst/>
            <a:rect l="l" t="t" r="r" b="b"/>
            <a:pathLst>
              <a:path w="82413" h="95696" extrusionOk="0">
                <a:moveTo>
                  <a:pt x="0" y="0"/>
                </a:moveTo>
                <a:lnTo>
                  <a:pt x="0" y="70492"/>
                </a:lnTo>
                <a:cubicBezTo>
                  <a:pt x="10133" y="86005"/>
                  <a:pt x="25239" y="95695"/>
                  <a:pt x="40079" y="95695"/>
                </a:cubicBezTo>
                <a:cubicBezTo>
                  <a:pt x="43020" y="95695"/>
                  <a:pt x="45950" y="95315"/>
                  <a:pt x="48829" y="94524"/>
                </a:cubicBezTo>
                <a:cubicBezTo>
                  <a:pt x="71478" y="88299"/>
                  <a:pt x="82412" y="59013"/>
                  <a:pt x="73244" y="29109"/>
                </a:cubicBezTo>
                <a:cubicBezTo>
                  <a:pt x="69683" y="17513"/>
                  <a:pt x="63619" y="7520"/>
                  <a:pt x="56217" y="0"/>
                </a:cubicBezTo>
                <a:close/>
              </a:path>
            </a:pathLst>
          </a:custGeom>
          <a:solidFill>
            <a:srgbClr val="FBBC3F">
              <a:alpha val="35000"/>
            </a:srgbClr>
          </a:solidFill>
          <a:ln>
            <a:noFill/>
          </a:ln>
        </p:spPr>
        <p:txBody>
          <a:bodyPr spcFirstLastPara="1" wrap="square" lIns="113773" tIns="113773" rIns="113773" bIns="113773" anchor="ctr" anchorCtr="0">
            <a:noAutofit/>
          </a:bodyPr>
          <a:lstStyle/>
          <a:p>
            <a:endParaRPr sz="2240"/>
          </a:p>
        </p:txBody>
      </p:sp>
      <p:sp>
        <p:nvSpPr>
          <p:cNvPr id="1228" name="Google Shape;1228;p50"/>
          <p:cNvSpPr txBox="1">
            <a:spLocks noGrp="1"/>
          </p:cNvSpPr>
          <p:nvPr>
            <p:ph type="title"/>
          </p:nvPr>
        </p:nvSpPr>
        <p:spPr>
          <a:xfrm>
            <a:off x="1014824" y="3504870"/>
            <a:ext cx="9095580" cy="1563900"/>
          </a:xfrm>
          <a:prstGeom prst="rect">
            <a:avLst/>
          </a:prstGeom>
        </p:spPr>
        <p:txBody>
          <a:bodyPr spcFirstLastPara="1" vert="horz" wrap="square" lIns="113773" tIns="113773" rIns="113773" bIns="113773" rtlCol="0" anchor="ctr" anchorCtr="0">
            <a:noAutofit/>
          </a:bodyPr>
          <a:lstStyle/>
          <a:p>
            <a:r>
              <a:rPr lang="vi-VN" sz="8213">
                <a:latin typeface="UTM Avo"/>
              </a:rPr>
              <a:t>NGHỈ  GIẢI LAO</a:t>
            </a:r>
            <a:endParaRPr sz="8213" dirty="0">
              <a:latin typeface="UTM Avo"/>
            </a:endParaRPr>
          </a:p>
        </p:txBody>
      </p:sp>
      <p:sp>
        <p:nvSpPr>
          <p:cNvPr id="1229" name="Google Shape;1229;p50"/>
          <p:cNvSpPr/>
          <p:nvPr/>
        </p:nvSpPr>
        <p:spPr>
          <a:xfrm>
            <a:off x="308504" y="2177493"/>
            <a:ext cx="239923" cy="305088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13773" tIns="113773" rIns="113773" bIns="113773" anchor="ctr" anchorCtr="0">
            <a:noAutofit/>
          </a:bodyPr>
          <a:lstStyle/>
          <a:p>
            <a:endParaRPr sz="2240"/>
          </a:p>
        </p:txBody>
      </p:sp>
      <p:grpSp>
        <p:nvGrpSpPr>
          <p:cNvPr id="1230" name="Google Shape;1230;p50"/>
          <p:cNvGrpSpPr/>
          <p:nvPr/>
        </p:nvGrpSpPr>
        <p:grpSpPr>
          <a:xfrm rot="2700000">
            <a:off x="517401" y="2694160"/>
            <a:ext cx="1017826" cy="1012455"/>
            <a:chOff x="10440625" y="1291025"/>
            <a:chExt cx="630000" cy="626675"/>
          </a:xfrm>
        </p:grpSpPr>
        <p:sp>
          <p:nvSpPr>
            <p:cNvPr id="1231" name="Google Shape;1231;p50"/>
            <p:cNvSpPr/>
            <p:nvPr/>
          </p:nvSpPr>
          <p:spPr>
            <a:xfrm>
              <a:off x="10465650" y="1310625"/>
              <a:ext cx="580450" cy="589725"/>
            </a:xfrm>
            <a:custGeom>
              <a:avLst/>
              <a:gdLst/>
              <a:ahLst/>
              <a:cxnLst/>
              <a:rect l="l" t="t" r="r" b="b"/>
              <a:pathLst>
                <a:path w="23218" h="23589" extrusionOk="0">
                  <a:moveTo>
                    <a:pt x="12610" y="0"/>
                  </a:moveTo>
                  <a:cubicBezTo>
                    <a:pt x="6906" y="4003"/>
                    <a:pt x="1" y="6138"/>
                    <a:pt x="1" y="6138"/>
                  </a:cubicBezTo>
                  <a:cubicBezTo>
                    <a:pt x="434" y="6772"/>
                    <a:pt x="768" y="7439"/>
                    <a:pt x="1135" y="8073"/>
                  </a:cubicBezTo>
                  <a:cubicBezTo>
                    <a:pt x="2803" y="11442"/>
                    <a:pt x="4003" y="15044"/>
                    <a:pt x="4671" y="18747"/>
                  </a:cubicBezTo>
                  <a:cubicBezTo>
                    <a:pt x="4671" y="18747"/>
                    <a:pt x="5171" y="21482"/>
                    <a:pt x="5505" y="23484"/>
                  </a:cubicBezTo>
                  <a:cubicBezTo>
                    <a:pt x="5841" y="23527"/>
                    <a:pt x="6482" y="23588"/>
                    <a:pt x="7358" y="23588"/>
                  </a:cubicBezTo>
                  <a:cubicBezTo>
                    <a:pt x="10563" y="23588"/>
                    <a:pt x="16913" y="22766"/>
                    <a:pt x="23017" y="17213"/>
                  </a:cubicBezTo>
                  <a:lnTo>
                    <a:pt x="23217" y="17012"/>
                  </a:lnTo>
                  <a:cubicBezTo>
                    <a:pt x="22817" y="14511"/>
                    <a:pt x="20348" y="7172"/>
                    <a:pt x="18280" y="2168"/>
                  </a:cubicBezTo>
                  <a:cubicBezTo>
                    <a:pt x="18113" y="1735"/>
                    <a:pt x="17913" y="1301"/>
                    <a:pt x="17713" y="868"/>
                  </a:cubicBezTo>
                  <a:lnTo>
                    <a:pt x="17680" y="734"/>
                  </a:lnTo>
                  <a:cubicBezTo>
                    <a:pt x="17546" y="501"/>
                    <a:pt x="17446" y="234"/>
                    <a:pt x="17313" y="0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113773" tIns="113773" rIns="113773" bIns="113773" anchor="ctr" anchorCtr="0">
              <a:noAutofit/>
            </a:bodyPr>
            <a:lstStyle/>
            <a:p>
              <a:endParaRPr sz="2240"/>
            </a:p>
          </p:txBody>
        </p:sp>
        <p:sp>
          <p:nvSpPr>
            <p:cNvPr id="1232" name="Google Shape;1232;p50"/>
            <p:cNvSpPr/>
            <p:nvPr/>
          </p:nvSpPr>
          <p:spPr>
            <a:xfrm>
              <a:off x="10440625" y="1291025"/>
              <a:ext cx="630000" cy="626675"/>
            </a:xfrm>
            <a:custGeom>
              <a:avLst/>
              <a:gdLst/>
              <a:ahLst/>
              <a:cxnLst/>
              <a:rect l="l" t="t" r="r" b="b"/>
              <a:pathLst>
                <a:path w="25200" h="25067" extrusionOk="0">
                  <a:moveTo>
                    <a:pt x="17914" y="1485"/>
                  </a:moveTo>
                  <a:cubicBezTo>
                    <a:pt x="20117" y="6418"/>
                    <a:pt x="22353" y="11902"/>
                    <a:pt x="23310" y="17266"/>
                  </a:cubicBezTo>
                  <a:lnTo>
                    <a:pt x="23310" y="17266"/>
                  </a:lnTo>
                  <a:cubicBezTo>
                    <a:pt x="19197" y="20977"/>
                    <a:pt x="13681" y="23649"/>
                    <a:pt x="8065" y="23649"/>
                  </a:cubicBezTo>
                  <a:cubicBezTo>
                    <a:pt x="7800" y="23649"/>
                    <a:pt x="7535" y="23643"/>
                    <a:pt x="7270" y="23631"/>
                  </a:cubicBezTo>
                  <a:lnTo>
                    <a:pt x="7270" y="23631"/>
                  </a:lnTo>
                  <a:cubicBezTo>
                    <a:pt x="7158" y="22363"/>
                    <a:pt x="7069" y="20721"/>
                    <a:pt x="6420" y="19697"/>
                  </a:cubicBezTo>
                  <a:lnTo>
                    <a:pt x="6420" y="19697"/>
                  </a:lnTo>
                  <a:lnTo>
                    <a:pt x="6539" y="19798"/>
                  </a:lnTo>
                  <a:cubicBezTo>
                    <a:pt x="5769" y="15469"/>
                    <a:pt x="4260" y="11294"/>
                    <a:pt x="2099" y="7451"/>
                  </a:cubicBezTo>
                  <a:lnTo>
                    <a:pt x="2099" y="7451"/>
                  </a:lnTo>
                  <a:cubicBezTo>
                    <a:pt x="6410" y="6064"/>
                    <a:pt x="10500" y="4055"/>
                    <a:pt x="14247" y="1485"/>
                  </a:cubicBezTo>
                  <a:close/>
                  <a:moveTo>
                    <a:pt x="13099" y="1"/>
                  </a:moveTo>
                  <a:cubicBezTo>
                    <a:pt x="12993" y="1"/>
                    <a:pt x="12894" y="26"/>
                    <a:pt x="12810" y="84"/>
                  </a:cubicBezTo>
                  <a:cubicBezTo>
                    <a:pt x="8941" y="2752"/>
                    <a:pt x="4704" y="4820"/>
                    <a:pt x="268" y="6221"/>
                  </a:cubicBezTo>
                  <a:cubicBezTo>
                    <a:pt x="1" y="6288"/>
                    <a:pt x="101" y="6622"/>
                    <a:pt x="201" y="6789"/>
                  </a:cubicBezTo>
                  <a:cubicBezTo>
                    <a:pt x="1902" y="9624"/>
                    <a:pt x="3170" y="12693"/>
                    <a:pt x="4004" y="15895"/>
                  </a:cubicBezTo>
                  <a:cubicBezTo>
                    <a:pt x="4287" y="16911"/>
                    <a:pt x="4286" y="18329"/>
                    <a:pt x="4831" y="19283"/>
                  </a:cubicBezTo>
                  <a:lnTo>
                    <a:pt x="4831" y="19283"/>
                  </a:lnTo>
                  <a:lnTo>
                    <a:pt x="4771" y="19231"/>
                  </a:lnTo>
                  <a:lnTo>
                    <a:pt x="4771" y="19231"/>
                  </a:lnTo>
                  <a:cubicBezTo>
                    <a:pt x="5071" y="20799"/>
                    <a:pt x="5338" y="22366"/>
                    <a:pt x="5605" y="23968"/>
                  </a:cubicBezTo>
                  <a:cubicBezTo>
                    <a:pt x="5672" y="24468"/>
                    <a:pt x="6439" y="24902"/>
                    <a:pt x="6906" y="24935"/>
                  </a:cubicBezTo>
                  <a:cubicBezTo>
                    <a:pt x="7646" y="25024"/>
                    <a:pt x="8385" y="25066"/>
                    <a:pt x="9121" y="25066"/>
                  </a:cubicBezTo>
                  <a:cubicBezTo>
                    <a:pt x="15027" y="25066"/>
                    <a:pt x="20755" y="22312"/>
                    <a:pt x="25085" y="18397"/>
                  </a:cubicBezTo>
                  <a:cubicBezTo>
                    <a:pt x="25200" y="18291"/>
                    <a:pt x="25188" y="18136"/>
                    <a:pt x="25097" y="17971"/>
                  </a:cubicBezTo>
                  <a:lnTo>
                    <a:pt x="25097" y="17971"/>
                  </a:lnTo>
                  <a:cubicBezTo>
                    <a:pt x="24116" y="12473"/>
                    <a:pt x="21799" y="6817"/>
                    <a:pt x="19548" y="1752"/>
                  </a:cubicBezTo>
                  <a:lnTo>
                    <a:pt x="19114" y="884"/>
                  </a:lnTo>
                  <a:cubicBezTo>
                    <a:pt x="18814" y="351"/>
                    <a:pt x="18281" y="50"/>
                    <a:pt x="17680" y="50"/>
                  </a:cubicBezTo>
                  <a:lnTo>
                    <a:pt x="13381" y="50"/>
                  </a:lnTo>
                  <a:cubicBezTo>
                    <a:pt x="13284" y="18"/>
                    <a:pt x="13189" y="1"/>
                    <a:pt x="13099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113773" tIns="113773" rIns="113773" bIns="113773" anchor="ctr" anchorCtr="0">
              <a:noAutofit/>
            </a:bodyPr>
            <a:lstStyle/>
            <a:p>
              <a:endParaRPr sz="2240"/>
            </a:p>
          </p:txBody>
        </p:sp>
        <p:sp>
          <p:nvSpPr>
            <p:cNvPr id="1233" name="Google Shape;1233;p50"/>
            <p:cNvSpPr/>
            <p:nvPr/>
          </p:nvSpPr>
          <p:spPr>
            <a:xfrm>
              <a:off x="10465650" y="1310625"/>
              <a:ext cx="580450" cy="589725"/>
            </a:xfrm>
            <a:custGeom>
              <a:avLst/>
              <a:gdLst/>
              <a:ahLst/>
              <a:cxnLst/>
              <a:rect l="l" t="t" r="r" b="b"/>
              <a:pathLst>
                <a:path w="23218" h="23589" extrusionOk="0">
                  <a:moveTo>
                    <a:pt x="12576" y="0"/>
                  </a:moveTo>
                  <a:cubicBezTo>
                    <a:pt x="6906" y="4003"/>
                    <a:pt x="1" y="6138"/>
                    <a:pt x="1" y="6138"/>
                  </a:cubicBezTo>
                  <a:cubicBezTo>
                    <a:pt x="434" y="6772"/>
                    <a:pt x="768" y="7406"/>
                    <a:pt x="1135" y="8073"/>
                  </a:cubicBezTo>
                  <a:cubicBezTo>
                    <a:pt x="2803" y="11442"/>
                    <a:pt x="4003" y="15044"/>
                    <a:pt x="4637" y="18747"/>
                  </a:cubicBezTo>
                  <a:cubicBezTo>
                    <a:pt x="4637" y="18747"/>
                    <a:pt x="5171" y="21482"/>
                    <a:pt x="5471" y="23484"/>
                  </a:cubicBezTo>
                  <a:cubicBezTo>
                    <a:pt x="5815" y="23527"/>
                    <a:pt x="6460" y="23588"/>
                    <a:pt x="7338" y="23588"/>
                  </a:cubicBezTo>
                  <a:cubicBezTo>
                    <a:pt x="10550" y="23588"/>
                    <a:pt x="16880" y="22766"/>
                    <a:pt x="22984" y="17213"/>
                  </a:cubicBezTo>
                  <a:lnTo>
                    <a:pt x="23217" y="17046"/>
                  </a:lnTo>
                  <a:cubicBezTo>
                    <a:pt x="22817" y="14511"/>
                    <a:pt x="20348" y="7172"/>
                    <a:pt x="18280" y="2168"/>
                  </a:cubicBezTo>
                  <a:cubicBezTo>
                    <a:pt x="18013" y="1468"/>
                    <a:pt x="17646" y="701"/>
                    <a:pt x="173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13773" tIns="113773" rIns="113773" bIns="113773" anchor="ctr" anchorCtr="0">
              <a:noAutofit/>
            </a:bodyPr>
            <a:lstStyle/>
            <a:p>
              <a:endParaRPr sz="2240"/>
            </a:p>
          </p:txBody>
        </p:sp>
        <p:sp>
          <p:nvSpPr>
            <p:cNvPr id="1234" name="Google Shape;1234;p50"/>
            <p:cNvSpPr/>
            <p:nvPr/>
          </p:nvSpPr>
          <p:spPr>
            <a:xfrm>
              <a:off x="10780050" y="1309775"/>
              <a:ext cx="118425" cy="69250"/>
            </a:xfrm>
            <a:custGeom>
              <a:avLst/>
              <a:gdLst/>
              <a:ahLst/>
              <a:cxnLst/>
              <a:rect l="l" t="t" r="r" b="b"/>
              <a:pathLst>
                <a:path w="4737" h="2770" extrusionOk="0">
                  <a:moveTo>
                    <a:pt x="0" y="1"/>
                  </a:moveTo>
                  <a:cubicBezTo>
                    <a:pt x="1868" y="368"/>
                    <a:pt x="3569" y="2770"/>
                    <a:pt x="3569" y="2770"/>
                  </a:cubicBezTo>
                  <a:lnTo>
                    <a:pt x="473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13773" tIns="113773" rIns="113773" bIns="113773" anchor="ctr" anchorCtr="0">
              <a:noAutofit/>
            </a:bodyPr>
            <a:lstStyle/>
            <a:p>
              <a:endParaRPr sz="2240"/>
            </a:p>
          </p:txBody>
        </p:sp>
        <p:sp>
          <p:nvSpPr>
            <p:cNvPr id="1235" name="Google Shape;1235;p50"/>
            <p:cNvSpPr/>
            <p:nvPr/>
          </p:nvSpPr>
          <p:spPr>
            <a:xfrm>
              <a:off x="10585125" y="1404925"/>
              <a:ext cx="291075" cy="135350"/>
            </a:xfrm>
            <a:custGeom>
              <a:avLst/>
              <a:gdLst/>
              <a:ahLst/>
              <a:cxnLst/>
              <a:rect l="l" t="t" r="r" b="b"/>
              <a:pathLst>
                <a:path w="11643" h="5414" extrusionOk="0">
                  <a:moveTo>
                    <a:pt x="10959" y="0"/>
                  </a:moveTo>
                  <a:cubicBezTo>
                    <a:pt x="10848" y="0"/>
                    <a:pt x="10733" y="48"/>
                    <a:pt x="10633" y="164"/>
                  </a:cubicBezTo>
                  <a:cubicBezTo>
                    <a:pt x="7831" y="2633"/>
                    <a:pt x="4328" y="4167"/>
                    <a:pt x="625" y="4534"/>
                  </a:cubicBezTo>
                  <a:cubicBezTo>
                    <a:pt x="0" y="4534"/>
                    <a:pt x="49" y="5414"/>
                    <a:pt x="607" y="5414"/>
                  </a:cubicBezTo>
                  <a:cubicBezTo>
                    <a:pt x="644" y="5414"/>
                    <a:pt x="684" y="5410"/>
                    <a:pt x="726" y="5401"/>
                  </a:cubicBezTo>
                  <a:lnTo>
                    <a:pt x="692" y="5401"/>
                  </a:lnTo>
                  <a:cubicBezTo>
                    <a:pt x="4595" y="5035"/>
                    <a:pt x="8298" y="3433"/>
                    <a:pt x="11233" y="832"/>
                  </a:cubicBezTo>
                  <a:cubicBezTo>
                    <a:pt x="11643" y="524"/>
                    <a:pt x="11325" y="0"/>
                    <a:pt x="109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13773" tIns="113773" rIns="113773" bIns="113773" anchor="ctr" anchorCtr="0">
              <a:noAutofit/>
            </a:bodyPr>
            <a:lstStyle/>
            <a:p>
              <a:endParaRPr sz="2240"/>
            </a:p>
          </p:txBody>
        </p:sp>
        <p:sp>
          <p:nvSpPr>
            <p:cNvPr id="1236" name="Google Shape;1236;p50"/>
            <p:cNvSpPr/>
            <p:nvPr/>
          </p:nvSpPr>
          <p:spPr>
            <a:xfrm>
              <a:off x="10610050" y="1479250"/>
              <a:ext cx="291050" cy="136075"/>
            </a:xfrm>
            <a:custGeom>
              <a:avLst/>
              <a:gdLst/>
              <a:ahLst/>
              <a:cxnLst/>
              <a:rect l="l" t="t" r="r" b="b"/>
              <a:pathLst>
                <a:path w="11642" h="5443" extrusionOk="0">
                  <a:moveTo>
                    <a:pt x="10939" y="0"/>
                  </a:moveTo>
                  <a:cubicBezTo>
                    <a:pt x="10826" y="0"/>
                    <a:pt x="10709" y="47"/>
                    <a:pt x="10603" y="160"/>
                  </a:cubicBezTo>
                  <a:cubicBezTo>
                    <a:pt x="7834" y="2662"/>
                    <a:pt x="4332" y="4196"/>
                    <a:pt x="596" y="4530"/>
                  </a:cubicBezTo>
                  <a:cubicBezTo>
                    <a:pt x="0" y="4530"/>
                    <a:pt x="53" y="5443"/>
                    <a:pt x="587" y="5443"/>
                  </a:cubicBezTo>
                  <a:cubicBezTo>
                    <a:pt x="621" y="5443"/>
                    <a:pt x="657" y="5439"/>
                    <a:pt x="696" y="5431"/>
                  </a:cubicBezTo>
                  <a:cubicBezTo>
                    <a:pt x="4599" y="5064"/>
                    <a:pt x="8268" y="3429"/>
                    <a:pt x="11203" y="827"/>
                  </a:cubicBezTo>
                  <a:cubicBezTo>
                    <a:pt x="11642" y="544"/>
                    <a:pt x="11322" y="0"/>
                    <a:pt x="109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13773" tIns="113773" rIns="113773" bIns="113773" anchor="ctr" anchorCtr="0">
              <a:noAutofit/>
            </a:bodyPr>
            <a:lstStyle/>
            <a:p>
              <a:endParaRPr sz="2240"/>
            </a:p>
          </p:txBody>
        </p:sp>
        <p:sp>
          <p:nvSpPr>
            <p:cNvPr id="1237" name="Google Shape;1237;p50"/>
            <p:cNvSpPr/>
            <p:nvPr/>
          </p:nvSpPr>
          <p:spPr>
            <a:xfrm>
              <a:off x="10634075" y="1554200"/>
              <a:ext cx="291325" cy="136050"/>
            </a:xfrm>
            <a:custGeom>
              <a:avLst/>
              <a:gdLst/>
              <a:ahLst/>
              <a:cxnLst/>
              <a:rect l="l" t="t" r="r" b="b"/>
              <a:pathLst>
                <a:path w="11653" h="5442" extrusionOk="0">
                  <a:moveTo>
                    <a:pt x="10969" y="0"/>
                  </a:moveTo>
                  <a:cubicBezTo>
                    <a:pt x="10858" y="0"/>
                    <a:pt x="10743" y="48"/>
                    <a:pt x="10643" y="164"/>
                  </a:cubicBezTo>
                  <a:cubicBezTo>
                    <a:pt x="7841" y="2666"/>
                    <a:pt x="4338" y="4167"/>
                    <a:pt x="636" y="4534"/>
                  </a:cubicBezTo>
                  <a:cubicBezTo>
                    <a:pt x="0" y="4534"/>
                    <a:pt x="61" y="5442"/>
                    <a:pt x="644" y="5442"/>
                  </a:cubicBezTo>
                  <a:cubicBezTo>
                    <a:pt x="673" y="5442"/>
                    <a:pt x="704" y="5440"/>
                    <a:pt x="736" y="5435"/>
                  </a:cubicBezTo>
                  <a:lnTo>
                    <a:pt x="702" y="5401"/>
                  </a:lnTo>
                  <a:cubicBezTo>
                    <a:pt x="4605" y="5035"/>
                    <a:pt x="8308" y="3433"/>
                    <a:pt x="11243" y="832"/>
                  </a:cubicBezTo>
                  <a:cubicBezTo>
                    <a:pt x="11653" y="524"/>
                    <a:pt x="11335" y="0"/>
                    <a:pt x="109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13773" tIns="113773" rIns="113773" bIns="113773" anchor="ctr" anchorCtr="0">
              <a:noAutofit/>
            </a:bodyPr>
            <a:lstStyle/>
            <a:p>
              <a:endParaRPr sz="2240"/>
            </a:p>
          </p:txBody>
        </p:sp>
        <p:sp>
          <p:nvSpPr>
            <p:cNvPr id="1238" name="Google Shape;1238;p50"/>
            <p:cNvSpPr/>
            <p:nvPr/>
          </p:nvSpPr>
          <p:spPr>
            <a:xfrm>
              <a:off x="10659325" y="1628900"/>
              <a:ext cx="291050" cy="135700"/>
            </a:xfrm>
            <a:custGeom>
              <a:avLst/>
              <a:gdLst/>
              <a:ahLst/>
              <a:cxnLst/>
              <a:rect l="l" t="t" r="r" b="b"/>
              <a:pathLst>
                <a:path w="11642" h="5428" extrusionOk="0">
                  <a:moveTo>
                    <a:pt x="10966" y="1"/>
                  </a:moveTo>
                  <a:cubicBezTo>
                    <a:pt x="10853" y="1"/>
                    <a:pt x="10736" y="52"/>
                    <a:pt x="10633" y="179"/>
                  </a:cubicBezTo>
                  <a:cubicBezTo>
                    <a:pt x="7831" y="2647"/>
                    <a:pt x="4329" y="4181"/>
                    <a:pt x="626" y="4548"/>
                  </a:cubicBezTo>
                  <a:cubicBezTo>
                    <a:pt x="1" y="4548"/>
                    <a:pt x="50" y="5428"/>
                    <a:pt x="608" y="5428"/>
                  </a:cubicBezTo>
                  <a:cubicBezTo>
                    <a:pt x="645" y="5428"/>
                    <a:pt x="685" y="5424"/>
                    <a:pt x="726" y="5416"/>
                  </a:cubicBezTo>
                  <a:lnTo>
                    <a:pt x="693" y="5416"/>
                  </a:lnTo>
                  <a:cubicBezTo>
                    <a:pt x="4596" y="5049"/>
                    <a:pt x="8298" y="3448"/>
                    <a:pt x="11234" y="846"/>
                  </a:cubicBezTo>
                  <a:cubicBezTo>
                    <a:pt x="11641" y="540"/>
                    <a:pt x="11329" y="1"/>
                    <a:pt x="109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13773" tIns="113773" rIns="113773" bIns="113773" anchor="ctr" anchorCtr="0">
              <a:noAutofit/>
            </a:bodyPr>
            <a:lstStyle/>
            <a:p>
              <a:endParaRPr sz="2240"/>
            </a:p>
          </p:txBody>
        </p:sp>
      </p:grpSp>
      <p:sp>
        <p:nvSpPr>
          <p:cNvPr id="1239" name="Google Shape;1239;p50"/>
          <p:cNvSpPr/>
          <p:nvPr/>
        </p:nvSpPr>
        <p:spPr>
          <a:xfrm>
            <a:off x="8987888" y="1022938"/>
            <a:ext cx="1435591" cy="400027"/>
          </a:xfrm>
          <a:custGeom>
            <a:avLst/>
            <a:gdLst/>
            <a:ahLst/>
            <a:cxnLst/>
            <a:rect l="l" t="t" r="r" b="b"/>
            <a:pathLst>
              <a:path w="46144" h="12858" extrusionOk="0">
                <a:moveTo>
                  <a:pt x="43926" y="479"/>
                </a:moveTo>
                <a:cubicBezTo>
                  <a:pt x="44509" y="479"/>
                  <a:pt x="44950" y="712"/>
                  <a:pt x="44942" y="1436"/>
                </a:cubicBezTo>
                <a:cubicBezTo>
                  <a:pt x="44942" y="2618"/>
                  <a:pt x="42913" y="3150"/>
                  <a:pt x="42046" y="3525"/>
                </a:cubicBezTo>
                <a:lnTo>
                  <a:pt x="39484" y="4687"/>
                </a:lnTo>
                <a:cubicBezTo>
                  <a:pt x="37613" y="5534"/>
                  <a:pt x="35741" y="6382"/>
                  <a:pt x="33869" y="7209"/>
                </a:cubicBezTo>
                <a:cubicBezTo>
                  <a:pt x="32372" y="7899"/>
                  <a:pt x="30835" y="8490"/>
                  <a:pt x="29239" y="8943"/>
                </a:cubicBezTo>
                <a:cubicBezTo>
                  <a:pt x="28171" y="9235"/>
                  <a:pt x="27162" y="9366"/>
                  <a:pt x="26159" y="9366"/>
                </a:cubicBezTo>
                <a:cubicBezTo>
                  <a:pt x="24998" y="9366"/>
                  <a:pt x="23845" y="9190"/>
                  <a:pt x="22619" y="8884"/>
                </a:cubicBezTo>
                <a:cubicBezTo>
                  <a:pt x="22143" y="8763"/>
                  <a:pt x="21680" y="8709"/>
                  <a:pt x="21228" y="8709"/>
                </a:cubicBezTo>
                <a:cubicBezTo>
                  <a:pt x="18660" y="8709"/>
                  <a:pt x="16412" y="10424"/>
                  <a:pt x="13950" y="11228"/>
                </a:cubicBezTo>
                <a:cubicBezTo>
                  <a:pt x="12176" y="11819"/>
                  <a:pt x="10324" y="12174"/>
                  <a:pt x="8433" y="12273"/>
                </a:cubicBezTo>
                <a:lnTo>
                  <a:pt x="7743" y="12312"/>
                </a:lnTo>
                <a:cubicBezTo>
                  <a:pt x="6758" y="11701"/>
                  <a:pt x="6660" y="11130"/>
                  <a:pt x="7448" y="10578"/>
                </a:cubicBezTo>
                <a:cubicBezTo>
                  <a:pt x="7743" y="10401"/>
                  <a:pt x="8058" y="10263"/>
                  <a:pt x="8374" y="10184"/>
                </a:cubicBezTo>
                <a:cubicBezTo>
                  <a:pt x="8886" y="10027"/>
                  <a:pt x="9457" y="9908"/>
                  <a:pt x="9911" y="9593"/>
                </a:cubicBezTo>
                <a:cubicBezTo>
                  <a:pt x="10305" y="9317"/>
                  <a:pt x="11073" y="8509"/>
                  <a:pt x="10600" y="8037"/>
                </a:cubicBezTo>
                <a:cubicBezTo>
                  <a:pt x="10408" y="7854"/>
                  <a:pt x="9980" y="7794"/>
                  <a:pt x="9523" y="7794"/>
                </a:cubicBezTo>
                <a:cubicBezTo>
                  <a:pt x="8992" y="7794"/>
                  <a:pt x="8423" y="7875"/>
                  <a:pt x="8137" y="7938"/>
                </a:cubicBezTo>
                <a:cubicBezTo>
                  <a:pt x="7448" y="8076"/>
                  <a:pt x="6916" y="8450"/>
                  <a:pt x="6305" y="8805"/>
                </a:cubicBezTo>
                <a:cubicBezTo>
                  <a:pt x="5341" y="9339"/>
                  <a:pt x="4241" y="9737"/>
                  <a:pt x="3138" y="9737"/>
                </a:cubicBezTo>
                <a:cubicBezTo>
                  <a:pt x="2978" y="9737"/>
                  <a:pt x="2819" y="9729"/>
                  <a:pt x="2660" y="9711"/>
                </a:cubicBezTo>
                <a:cubicBezTo>
                  <a:pt x="1517" y="9593"/>
                  <a:pt x="630" y="8174"/>
                  <a:pt x="1754" y="7465"/>
                </a:cubicBezTo>
                <a:cubicBezTo>
                  <a:pt x="2207" y="7170"/>
                  <a:pt x="2758" y="6933"/>
                  <a:pt x="3251" y="6677"/>
                </a:cubicBezTo>
                <a:cubicBezTo>
                  <a:pt x="4256" y="6106"/>
                  <a:pt x="5320" y="5613"/>
                  <a:pt x="6403" y="5219"/>
                </a:cubicBezTo>
                <a:cubicBezTo>
                  <a:pt x="8177" y="4687"/>
                  <a:pt x="9970" y="4155"/>
                  <a:pt x="11743" y="3643"/>
                </a:cubicBezTo>
                <a:cubicBezTo>
                  <a:pt x="13634" y="3111"/>
                  <a:pt x="15565" y="2441"/>
                  <a:pt x="17476" y="2008"/>
                </a:cubicBezTo>
                <a:cubicBezTo>
                  <a:pt x="17663" y="1967"/>
                  <a:pt x="17854" y="1947"/>
                  <a:pt x="18045" y="1947"/>
                </a:cubicBezTo>
                <a:cubicBezTo>
                  <a:pt x="18599" y="1947"/>
                  <a:pt x="19155" y="2113"/>
                  <a:pt x="19624" y="2421"/>
                </a:cubicBezTo>
                <a:cubicBezTo>
                  <a:pt x="19900" y="2579"/>
                  <a:pt x="19860" y="2658"/>
                  <a:pt x="20195" y="2796"/>
                </a:cubicBezTo>
                <a:cubicBezTo>
                  <a:pt x="20485" y="2918"/>
                  <a:pt x="20799" y="2993"/>
                  <a:pt x="21118" y="2993"/>
                </a:cubicBezTo>
                <a:cubicBezTo>
                  <a:pt x="21211" y="2993"/>
                  <a:pt x="21304" y="2986"/>
                  <a:pt x="21397" y="2973"/>
                </a:cubicBezTo>
                <a:cubicBezTo>
                  <a:pt x="21969" y="2914"/>
                  <a:pt x="22520" y="2776"/>
                  <a:pt x="23052" y="2599"/>
                </a:cubicBezTo>
                <a:cubicBezTo>
                  <a:pt x="23960" y="2334"/>
                  <a:pt x="25250" y="1669"/>
                  <a:pt x="26224" y="1669"/>
                </a:cubicBezTo>
                <a:cubicBezTo>
                  <a:pt x="26264" y="1669"/>
                  <a:pt x="26304" y="1670"/>
                  <a:pt x="26343" y="1673"/>
                </a:cubicBezTo>
                <a:cubicBezTo>
                  <a:pt x="28096" y="1791"/>
                  <a:pt x="27643" y="2717"/>
                  <a:pt x="28293" y="3584"/>
                </a:cubicBezTo>
                <a:cubicBezTo>
                  <a:pt x="28608" y="3958"/>
                  <a:pt x="29003" y="4234"/>
                  <a:pt x="29456" y="4411"/>
                </a:cubicBezTo>
                <a:cubicBezTo>
                  <a:pt x="29840" y="4552"/>
                  <a:pt x="30230" y="4609"/>
                  <a:pt x="30621" y="4609"/>
                </a:cubicBezTo>
                <a:cubicBezTo>
                  <a:pt x="31654" y="4609"/>
                  <a:pt x="32695" y="4208"/>
                  <a:pt x="33652" y="3879"/>
                </a:cubicBezTo>
                <a:lnTo>
                  <a:pt x="38637" y="2145"/>
                </a:lnTo>
                <a:lnTo>
                  <a:pt x="41337" y="1200"/>
                </a:lnTo>
                <a:cubicBezTo>
                  <a:pt x="41768" y="1044"/>
                  <a:pt x="43018" y="479"/>
                  <a:pt x="43926" y="479"/>
                </a:cubicBezTo>
                <a:close/>
                <a:moveTo>
                  <a:pt x="43950" y="1"/>
                </a:moveTo>
                <a:cubicBezTo>
                  <a:pt x="43632" y="1"/>
                  <a:pt x="43311" y="49"/>
                  <a:pt x="43031" y="116"/>
                </a:cubicBezTo>
                <a:cubicBezTo>
                  <a:pt x="40844" y="609"/>
                  <a:pt x="38677" y="1594"/>
                  <a:pt x="36549" y="2323"/>
                </a:cubicBezTo>
                <a:lnTo>
                  <a:pt x="33377" y="3426"/>
                </a:lnTo>
                <a:cubicBezTo>
                  <a:pt x="32535" y="3720"/>
                  <a:pt x="31560" y="4120"/>
                  <a:pt x="30636" y="4120"/>
                </a:cubicBezTo>
                <a:cubicBezTo>
                  <a:pt x="30132" y="4120"/>
                  <a:pt x="29644" y="4002"/>
                  <a:pt x="29200" y="3682"/>
                </a:cubicBezTo>
                <a:cubicBezTo>
                  <a:pt x="28392" y="3111"/>
                  <a:pt x="28549" y="1948"/>
                  <a:pt x="27722" y="1416"/>
                </a:cubicBezTo>
                <a:cubicBezTo>
                  <a:pt x="27415" y="1230"/>
                  <a:pt x="27065" y="1166"/>
                  <a:pt x="26710" y="1166"/>
                </a:cubicBezTo>
                <a:cubicBezTo>
                  <a:pt x="26427" y="1166"/>
                  <a:pt x="26141" y="1206"/>
                  <a:pt x="25870" y="1259"/>
                </a:cubicBezTo>
                <a:cubicBezTo>
                  <a:pt x="24826" y="1456"/>
                  <a:pt x="23801" y="1850"/>
                  <a:pt x="22776" y="2145"/>
                </a:cubicBezTo>
                <a:cubicBezTo>
                  <a:pt x="22216" y="2304"/>
                  <a:pt x="21729" y="2463"/>
                  <a:pt x="21248" y="2463"/>
                </a:cubicBezTo>
                <a:cubicBezTo>
                  <a:pt x="20834" y="2463"/>
                  <a:pt x="20426" y="2345"/>
                  <a:pt x="19979" y="2008"/>
                </a:cubicBezTo>
                <a:cubicBezTo>
                  <a:pt x="19742" y="1791"/>
                  <a:pt x="19486" y="1594"/>
                  <a:pt x="19210" y="1416"/>
                </a:cubicBezTo>
                <a:cubicBezTo>
                  <a:pt x="18965" y="1314"/>
                  <a:pt x="18729" y="1273"/>
                  <a:pt x="18497" y="1273"/>
                </a:cubicBezTo>
                <a:cubicBezTo>
                  <a:pt x="18060" y="1273"/>
                  <a:pt x="17639" y="1419"/>
                  <a:pt x="17201" y="1574"/>
                </a:cubicBezTo>
                <a:cubicBezTo>
                  <a:pt x="16038" y="1968"/>
                  <a:pt x="14876" y="2264"/>
                  <a:pt x="13693" y="2579"/>
                </a:cubicBezTo>
                <a:cubicBezTo>
                  <a:pt x="11189" y="3239"/>
                  <a:pt x="8723" y="3995"/>
                  <a:pt x="6238" y="4752"/>
                </a:cubicBezTo>
                <a:lnTo>
                  <a:pt x="6238" y="4752"/>
                </a:lnTo>
                <a:cubicBezTo>
                  <a:pt x="6233" y="4752"/>
                  <a:pt x="6228" y="4751"/>
                  <a:pt x="6223" y="4751"/>
                </a:cubicBezTo>
                <a:cubicBezTo>
                  <a:pt x="6191" y="4751"/>
                  <a:pt x="6159" y="4756"/>
                  <a:pt x="6128" y="4766"/>
                </a:cubicBezTo>
                <a:cubicBezTo>
                  <a:pt x="5261" y="5061"/>
                  <a:pt x="4433" y="5436"/>
                  <a:pt x="3625" y="5869"/>
                </a:cubicBezTo>
                <a:cubicBezTo>
                  <a:pt x="2758" y="6303"/>
                  <a:pt x="1714" y="6677"/>
                  <a:pt x="985" y="7288"/>
                </a:cubicBezTo>
                <a:cubicBezTo>
                  <a:pt x="0" y="8115"/>
                  <a:pt x="414" y="9376"/>
                  <a:pt x="1458" y="9908"/>
                </a:cubicBezTo>
                <a:cubicBezTo>
                  <a:pt x="1935" y="10143"/>
                  <a:pt x="2478" y="10239"/>
                  <a:pt x="3038" y="10239"/>
                </a:cubicBezTo>
                <a:cubicBezTo>
                  <a:pt x="4029" y="10239"/>
                  <a:pt x="5073" y="9938"/>
                  <a:pt x="5891" y="9573"/>
                </a:cubicBezTo>
                <a:cubicBezTo>
                  <a:pt x="6837" y="9140"/>
                  <a:pt x="7645" y="8431"/>
                  <a:pt x="8728" y="8332"/>
                </a:cubicBezTo>
                <a:cubicBezTo>
                  <a:pt x="8821" y="8327"/>
                  <a:pt x="8953" y="8323"/>
                  <a:pt x="9098" y="8323"/>
                </a:cubicBezTo>
                <a:cubicBezTo>
                  <a:pt x="9508" y="8323"/>
                  <a:pt x="10024" y="8354"/>
                  <a:pt x="10068" y="8470"/>
                </a:cubicBezTo>
                <a:cubicBezTo>
                  <a:pt x="10364" y="9120"/>
                  <a:pt x="7034" y="10086"/>
                  <a:pt x="6640" y="10559"/>
                </a:cubicBezTo>
                <a:cubicBezTo>
                  <a:pt x="5931" y="11425"/>
                  <a:pt x="6226" y="12489"/>
                  <a:pt x="7329" y="12746"/>
                </a:cubicBezTo>
                <a:cubicBezTo>
                  <a:pt x="7674" y="12824"/>
                  <a:pt x="8046" y="12857"/>
                  <a:pt x="8433" y="12857"/>
                </a:cubicBezTo>
                <a:cubicBezTo>
                  <a:pt x="9797" y="12857"/>
                  <a:pt x="11349" y="12446"/>
                  <a:pt x="12531" y="12154"/>
                </a:cubicBezTo>
                <a:cubicBezTo>
                  <a:pt x="14698" y="11622"/>
                  <a:pt x="16590" y="10696"/>
                  <a:pt x="18599" y="9790"/>
                </a:cubicBezTo>
                <a:cubicBezTo>
                  <a:pt x="19454" y="9403"/>
                  <a:pt x="20273" y="9178"/>
                  <a:pt x="21135" y="9178"/>
                </a:cubicBezTo>
                <a:cubicBezTo>
                  <a:pt x="21545" y="9178"/>
                  <a:pt x="21964" y="9229"/>
                  <a:pt x="22402" y="9337"/>
                </a:cubicBezTo>
                <a:cubicBezTo>
                  <a:pt x="23368" y="9593"/>
                  <a:pt x="24274" y="9849"/>
                  <a:pt x="25259" y="9908"/>
                </a:cubicBezTo>
                <a:cubicBezTo>
                  <a:pt x="25470" y="9922"/>
                  <a:pt x="25681" y="9928"/>
                  <a:pt x="25891" y="9928"/>
                </a:cubicBezTo>
                <a:cubicBezTo>
                  <a:pt x="27567" y="9928"/>
                  <a:pt x="29220" y="9527"/>
                  <a:pt x="30796" y="9002"/>
                </a:cubicBezTo>
                <a:cubicBezTo>
                  <a:pt x="35110" y="7524"/>
                  <a:pt x="39268" y="5357"/>
                  <a:pt x="43425" y="3505"/>
                </a:cubicBezTo>
                <a:cubicBezTo>
                  <a:pt x="44410" y="3052"/>
                  <a:pt x="46144" y="2165"/>
                  <a:pt x="45474" y="786"/>
                </a:cubicBezTo>
                <a:cubicBezTo>
                  <a:pt x="45187" y="186"/>
                  <a:pt x="44573" y="1"/>
                  <a:pt x="4395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13773" tIns="113773" rIns="113773" bIns="113773" anchor="ctr" anchorCtr="0">
            <a:noAutofit/>
          </a:bodyPr>
          <a:lstStyle/>
          <a:p>
            <a:endParaRPr sz="2240"/>
          </a:p>
        </p:txBody>
      </p:sp>
      <p:sp>
        <p:nvSpPr>
          <p:cNvPr id="1240" name="Google Shape;1240;p50"/>
          <p:cNvSpPr/>
          <p:nvPr/>
        </p:nvSpPr>
        <p:spPr>
          <a:xfrm flipH="1">
            <a:off x="1504192" y="568127"/>
            <a:ext cx="413597" cy="525921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13773" tIns="113773" rIns="113773" bIns="113773" anchor="ctr" anchorCtr="0">
            <a:noAutofit/>
          </a:bodyPr>
          <a:lstStyle/>
          <a:p>
            <a:endParaRPr sz="2240"/>
          </a:p>
        </p:txBody>
      </p:sp>
      <p:grpSp>
        <p:nvGrpSpPr>
          <p:cNvPr id="1241" name="Google Shape;1241;p50"/>
          <p:cNvGrpSpPr/>
          <p:nvPr/>
        </p:nvGrpSpPr>
        <p:grpSpPr>
          <a:xfrm rot="2700000">
            <a:off x="9627598" y="494886"/>
            <a:ext cx="1083825" cy="727960"/>
            <a:chOff x="133625" y="4024950"/>
            <a:chExt cx="1244878" cy="836133"/>
          </a:xfrm>
        </p:grpSpPr>
        <p:sp>
          <p:nvSpPr>
            <p:cNvPr id="1242" name="Google Shape;1242;p50"/>
            <p:cNvSpPr/>
            <p:nvPr/>
          </p:nvSpPr>
          <p:spPr>
            <a:xfrm>
              <a:off x="145827" y="4027219"/>
              <a:ext cx="1217689" cy="831396"/>
            </a:xfrm>
            <a:custGeom>
              <a:avLst/>
              <a:gdLst/>
              <a:ahLst/>
              <a:cxnLst/>
              <a:rect l="l" t="t" r="r" b="b"/>
              <a:pathLst>
                <a:path w="103589" h="70727" extrusionOk="0">
                  <a:moveTo>
                    <a:pt x="6834" y="0"/>
                  </a:moveTo>
                  <a:lnTo>
                    <a:pt x="6834" y="0"/>
                  </a:lnTo>
                  <a:cubicBezTo>
                    <a:pt x="7521" y="850"/>
                    <a:pt x="8142" y="1766"/>
                    <a:pt x="8698" y="2682"/>
                  </a:cubicBezTo>
                  <a:lnTo>
                    <a:pt x="5199" y="916"/>
                  </a:lnTo>
                  <a:lnTo>
                    <a:pt x="5199" y="916"/>
                  </a:lnTo>
                  <a:cubicBezTo>
                    <a:pt x="6409" y="2485"/>
                    <a:pt x="7488" y="4153"/>
                    <a:pt x="8436" y="5919"/>
                  </a:cubicBezTo>
                  <a:lnTo>
                    <a:pt x="2256" y="2845"/>
                  </a:lnTo>
                  <a:lnTo>
                    <a:pt x="2256" y="2845"/>
                  </a:lnTo>
                  <a:cubicBezTo>
                    <a:pt x="4120" y="5265"/>
                    <a:pt x="5690" y="7946"/>
                    <a:pt x="6932" y="10758"/>
                  </a:cubicBezTo>
                  <a:lnTo>
                    <a:pt x="0" y="7979"/>
                  </a:lnTo>
                  <a:lnTo>
                    <a:pt x="0" y="7979"/>
                  </a:lnTo>
                  <a:cubicBezTo>
                    <a:pt x="4937" y="13145"/>
                    <a:pt x="7684" y="20142"/>
                    <a:pt x="8534" y="27238"/>
                  </a:cubicBezTo>
                  <a:cubicBezTo>
                    <a:pt x="9057" y="32045"/>
                    <a:pt x="8927" y="36917"/>
                    <a:pt x="8175" y="41690"/>
                  </a:cubicBezTo>
                  <a:cubicBezTo>
                    <a:pt x="7979" y="42865"/>
                    <a:pt x="5246" y="55326"/>
                    <a:pt x="5037" y="55326"/>
                  </a:cubicBezTo>
                  <a:cubicBezTo>
                    <a:pt x="5037" y="55326"/>
                    <a:pt x="5036" y="55326"/>
                    <a:pt x="5036" y="55326"/>
                  </a:cubicBezTo>
                  <a:lnTo>
                    <a:pt x="5036" y="55326"/>
                  </a:lnTo>
                  <a:cubicBezTo>
                    <a:pt x="5037" y="55326"/>
                    <a:pt x="8045" y="56339"/>
                    <a:pt x="12818" y="57843"/>
                  </a:cubicBezTo>
                  <a:cubicBezTo>
                    <a:pt x="26028" y="62061"/>
                    <a:pt x="52317" y="70072"/>
                    <a:pt x="61309" y="70726"/>
                  </a:cubicBezTo>
                  <a:lnTo>
                    <a:pt x="70694" y="65527"/>
                  </a:lnTo>
                  <a:lnTo>
                    <a:pt x="70726" y="65495"/>
                  </a:lnTo>
                  <a:lnTo>
                    <a:pt x="70759" y="65495"/>
                  </a:lnTo>
                  <a:lnTo>
                    <a:pt x="70890" y="65429"/>
                  </a:lnTo>
                  <a:lnTo>
                    <a:pt x="70857" y="65429"/>
                  </a:lnTo>
                  <a:cubicBezTo>
                    <a:pt x="71184" y="65135"/>
                    <a:pt x="71413" y="64775"/>
                    <a:pt x="71576" y="64383"/>
                  </a:cubicBezTo>
                  <a:cubicBezTo>
                    <a:pt x="72296" y="62650"/>
                    <a:pt x="73015" y="60950"/>
                    <a:pt x="73735" y="59217"/>
                  </a:cubicBezTo>
                  <a:cubicBezTo>
                    <a:pt x="74944" y="56437"/>
                    <a:pt x="76187" y="53691"/>
                    <a:pt x="77626" y="51042"/>
                  </a:cubicBezTo>
                  <a:cubicBezTo>
                    <a:pt x="79849" y="47020"/>
                    <a:pt x="82825" y="43554"/>
                    <a:pt x="85768" y="40088"/>
                  </a:cubicBezTo>
                  <a:cubicBezTo>
                    <a:pt x="90411" y="34628"/>
                    <a:pt x="96754" y="29461"/>
                    <a:pt x="103588" y="27728"/>
                  </a:cubicBezTo>
                  <a:cubicBezTo>
                    <a:pt x="99991" y="26519"/>
                    <a:pt x="96394" y="25276"/>
                    <a:pt x="92863" y="23935"/>
                  </a:cubicBezTo>
                  <a:lnTo>
                    <a:pt x="50323" y="8763"/>
                  </a:lnTo>
                  <a:cubicBezTo>
                    <a:pt x="49930" y="8862"/>
                    <a:pt x="49538" y="9058"/>
                    <a:pt x="49211" y="9352"/>
                  </a:cubicBezTo>
                  <a:lnTo>
                    <a:pt x="44273" y="7161"/>
                  </a:lnTo>
                  <a:cubicBezTo>
                    <a:pt x="43783" y="7488"/>
                    <a:pt x="43325" y="7848"/>
                    <a:pt x="42835" y="8208"/>
                  </a:cubicBezTo>
                  <a:lnTo>
                    <a:pt x="38486" y="6344"/>
                  </a:lnTo>
                  <a:cubicBezTo>
                    <a:pt x="36066" y="8109"/>
                    <a:pt x="33843" y="10169"/>
                    <a:pt x="31946" y="12491"/>
                  </a:cubicBezTo>
                  <a:lnTo>
                    <a:pt x="6834" y="0"/>
                  </a:lnTo>
                  <a:close/>
                </a:path>
              </a:pathLst>
            </a:custGeom>
            <a:solidFill>
              <a:srgbClr val="EF433A"/>
            </a:solidFill>
            <a:ln>
              <a:noFill/>
            </a:ln>
          </p:spPr>
          <p:txBody>
            <a:bodyPr spcFirstLastPara="1" wrap="square" lIns="113773" tIns="113773" rIns="113773" bIns="113773" anchor="ctr" anchorCtr="0">
              <a:noAutofit/>
            </a:bodyPr>
            <a:lstStyle/>
            <a:p>
              <a:endParaRPr sz="2240"/>
            </a:p>
          </p:txBody>
        </p:sp>
        <p:sp>
          <p:nvSpPr>
            <p:cNvPr id="1243" name="Google Shape;1243;p50"/>
            <p:cNvSpPr/>
            <p:nvPr/>
          </p:nvSpPr>
          <p:spPr>
            <a:xfrm>
              <a:off x="133625" y="4024950"/>
              <a:ext cx="1244878" cy="836133"/>
            </a:xfrm>
            <a:custGeom>
              <a:avLst/>
              <a:gdLst/>
              <a:ahLst/>
              <a:cxnLst/>
              <a:rect l="l" t="t" r="r" b="b"/>
              <a:pathLst>
                <a:path w="105902" h="71130" extrusionOk="0">
                  <a:moveTo>
                    <a:pt x="52342" y="9153"/>
                  </a:moveTo>
                  <a:cubicBezTo>
                    <a:pt x="52341" y="9153"/>
                    <a:pt x="52340" y="9153"/>
                    <a:pt x="52340" y="9153"/>
                  </a:cubicBezTo>
                  <a:lnTo>
                    <a:pt x="52340" y="9153"/>
                  </a:lnTo>
                  <a:cubicBezTo>
                    <a:pt x="52340" y="9153"/>
                    <a:pt x="52341" y="9153"/>
                    <a:pt x="52342" y="9153"/>
                  </a:cubicBezTo>
                  <a:close/>
                  <a:moveTo>
                    <a:pt x="9753" y="1506"/>
                  </a:moveTo>
                  <a:lnTo>
                    <a:pt x="32101" y="12651"/>
                  </a:lnTo>
                  <a:cubicBezTo>
                    <a:pt x="32332" y="12790"/>
                    <a:pt x="33021" y="13027"/>
                    <a:pt x="33520" y="13027"/>
                  </a:cubicBezTo>
                  <a:cubicBezTo>
                    <a:pt x="33727" y="13027"/>
                    <a:pt x="33902" y="12986"/>
                    <a:pt x="33998" y="12880"/>
                  </a:cubicBezTo>
                  <a:cubicBezTo>
                    <a:pt x="35772" y="10708"/>
                    <a:pt x="37804" y="8794"/>
                    <a:pt x="40040" y="7110"/>
                  </a:cubicBezTo>
                  <a:lnTo>
                    <a:pt x="40040" y="7110"/>
                  </a:lnTo>
                  <a:cubicBezTo>
                    <a:pt x="40919" y="7493"/>
                    <a:pt x="41807" y="7871"/>
                    <a:pt x="42696" y="8204"/>
                  </a:cubicBezTo>
                  <a:cubicBezTo>
                    <a:pt x="43285" y="8440"/>
                    <a:pt x="43726" y="8553"/>
                    <a:pt x="44117" y="8553"/>
                  </a:cubicBezTo>
                  <a:cubicBezTo>
                    <a:pt x="44680" y="8553"/>
                    <a:pt x="45142" y="8320"/>
                    <a:pt x="45798" y="7886"/>
                  </a:cubicBezTo>
                  <a:lnTo>
                    <a:pt x="45798" y="7886"/>
                  </a:lnTo>
                  <a:lnTo>
                    <a:pt x="48745" y="9185"/>
                  </a:lnTo>
                  <a:cubicBezTo>
                    <a:pt x="49137" y="9382"/>
                    <a:pt x="49530" y="9545"/>
                    <a:pt x="49955" y="9676"/>
                  </a:cubicBezTo>
                  <a:cubicBezTo>
                    <a:pt x="50178" y="9723"/>
                    <a:pt x="50367" y="9744"/>
                    <a:pt x="50536" y="9744"/>
                  </a:cubicBezTo>
                  <a:cubicBezTo>
                    <a:pt x="51006" y="9744"/>
                    <a:pt x="51320" y="9584"/>
                    <a:pt x="51763" y="9387"/>
                  </a:cubicBezTo>
                  <a:lnTo>
                    <a:pt x="51763" y="9387"/>
                  </a:lnTo>
                  <a:lnTo>
                    <a:pt x="78369" y="18831"/>
                  </a:lnTo>
                  <a:lnTo>
                    <a:pt x="92103" y="23736"/>
                  </a:lnTo>
                  <a:cubicBezTo>
                    <a:pt x="94620" y="24619"/>
                    <a:pt x="97105" y="25600"/>
                    <a:pt x="99623" y="26450"/>
                  </a:cubicBezTo>
                  <a:cubicBezTo>
                    <a:pt x="99950" y="26581"/>
                    <a:pt x="103416" y="27660"/>
                    <a:pt x="103416" y="27758"/>
                  </a:cubicBezTo>
                  <a:cubicBezTo>
                    <a:pt x="103416" y="27856"/>
                    <a:pt x="100800" y="28641"/>
                    <a:pt x="100637" y="28706"/>
                  </a:cubicBezTo>
                  <a:cubicBezTo>
                    <a:pt x="97956" y="29818"/>
                    <a:pt x="95438" y="31289"/>
                    <a:pt x="93149" y="33088"/>
                  </a:cubicBezTo>
                  <a:cubicBezTo>
                    <a:pt x="88244" y="36848"/>
                    <a:pt x="84059" y="41785"/>
                    <a:pt x="80429" y="46788"/>
                  </a:cubicBezTo>
                  <a:cubicBezTo>
                    <a:pt x="78435" y="49633"/>
                    <a:pt x="76734" y="52641"/>
                    <a:pt x="75361" y="55780"/>
                  </a:cubicBezTo>
                  <a:cubicBezTo>
                    <a:pt x="74609" y="57415"/>
                    <a:pt x="73890" y="59050"/>
                    <a:pt x="73203" y="60685"/>
                  </a:cubicBezTo>
                  <a:cubicBezTo>
                    <a:pt x="72553" y="62246"/>
                    <a:pt x="72064" y="64130"/>
                    <a:pt x="70965" y="65405"/>
                  </a:cubicBezTo>
                  <a:lnTo>
                    <a:pt x="70965" y="65405"/>
                  </a:lnTo>
                  <a:lnTo>
                    <a:pt x="63753" y="69415"/>
                  </a:lnTo>
                  <a:cubicBezTo>
                    <a:pt x="63165" y="69742"/>
                    <a:pt x="62347" y="70037"/>
                    <a:pt x="61824" y="70462"/>
                  </a:cubicBezTo>
                  <a:cubicBezTo>
                    <a:pt x="61738" y="70526"/>
                    <a:pt x="61667" y="70576"/>
                    <a:pt x="61590" y="70622"/>
                  </a:cubicBezTo>
                  <a:lnTo>
                    <a:pt x="61590" y="70622"/>
                  </a:lnTo>
                  <a:cubicBezTo>
                    <a:pt x="61397" y="70613"/>
                    <a:pt x="61191" y="70586"/>
                    <a:pt x="61007" y="70560"/>
                  </a:cubicBezTo>
                  <a:cubicBezTo>
                    <a:pt x="58947" y="70331"/>
                    <a:pt x="56919" y="69906"/>
                    <a:pt x="54859" y="69448"/>
                  </a:cubicBezTo>
                  <a:cubicBezTo>
                    <a:pt x="43709" y="66996"/>
                    <a:pt x="32723" y="63628"/>
                    <a:pt x="21801" y="60260"/>
                  </a:cubicBezTo>
                  <a:cubicBezTo>
                    <a:pt x="16921" y="58748"/>
                    <a:pt x="12040" y="57207"/>
                    <a:pt x="7188" y="55605"/>
                  </a:cubicBezTo>
                  <a:lnTo>
                    <a:pt x="7188" y="55605"/>
                  </a:lnTo>
                  <a:cubicBezTo>
                    <a:pt x="7411" y="55228"/>
                    <a:pt x="7494" y="54292"/>
                    <a:pt x="7578" y="54014"/>
                  </a:cubicBezTo>
                  <a:cubicBezTo>
                    <a:pt x="7937" y="52543"/>
                    <a:pt x="8264" y="51039"/>
                    <a:pt x="8624" y="49535"/>
                  </a:cubicBezTo>
                  <a:cubicBezTo>
                    <a:pt x="9213" y="46821"/>
                    <a:pt x="9932" y="44074"/>
                    <a:pt x="10324" y="41295"/>
                  </a:cubicBezTo>
                  <a:cubicBezTo>
                    <a:pt x="11869" y="30106"/>
                    <a:pt x="10405" y="18036"/>
                    <a:pt x="2888" y="9243"/>
                  </a:cubicBezTo>
                  <a:lnTo>
                    <a:pt x="2888" y="9243"/>
                  </a:lnTo>
                  <a:lnTo>
                    <a:pt x="7251" y="10984"/>
                  </a:lnTo>
                  <a:cubicBezTo>
                    <a:pt x="7361" y="11028"/>
                    <a:pt x="8176" y="11192"/>
                    <a:pt x="8641" y="11192"/>
                  </a:cubicBezTo>
                  <a:cubicBezTo>
                    <a:pt x="8862" y="11192"/>
                    <a:pt x="9004" y="11155"/>
                    <a:pt x="8951" y="11049"/>
                  </a:cubicBezTo>
                  <a:cubicBezTo>
                    <a:pt x="7909" y="8690"/>
                    <a:pt x="6636" y="6446"/>
                    <a:pt x="5152" y="4336"/>
                  </a:cubicBezTo>
                  <a:lnTo>
                    <a:pt x="5152" y="4336"/>
                  </a:lnTo>
                  <a:lnTo>
                    <a:pt x="8481" y="5992"/>
                  </a:lnTo>
                  <a:lnTo>
                    <a:pt x="8481" y="5992"/>
                  </a:lnTo>
                  <a:cubicBezTo>
                    <a:pt x="8485" y="5999"/>
                    <a:pt x="8489" y="6006"/>
                    <a:pt x="8493" y="6014"/>
                  </a:cubicBezTo>
                  <a:lnTo>
                    <a:pt x="8531" y="6016"/>
                  </a:lnTo>
                  <a:lnTo>
                    <a:pt x="8531" y="6016"/>
                  </a:lnTo>
                  <a:lnTo>
                    <a:pt x="8591" y="6046"/>
                  </a:lnTo>
                  <a:cubicBezTo>
                    <a:pt x="8734" y="6117"/>
                    <a:pt x="9719" y="6309"/>
                    <a:pt x="10200" y="6309"/>
                  </a:cubicBezTo>
                  <a:cubicBezTo>
                    <a:pt x="10381" y="6309"/>
                    <a:pt x="10491" y="6282"/>
                    <a:pt x="10455" y="6210"/>
                  </a:cubicBezTo>
                  <a:cubicBezTo>
                    <a:pt x="9752" y="4901"/>
                    <a:pt x="8977" y="3646"/>
                    <a:pt x="8131" y="2445"/>
                  </a:cubicBezTo>
                  <a:lnTo>
                    <a:pt x="8131" y="2445"/>
                  </a:lnTo>
                  <a:lnTo>
                    <a:pt x="8853" y="2809"/>
                  </a:lnTo>
                  <a:cubicBezTo>
                    <a:pt x="9015" y="2878"/>
                    <a:pt x="9959" y="3046"/>
                    <a:pt x="10443" y="3046"/>
                  </a:cubicBezTo>
                  <a:cubicBezTo>
                    <a:pt x="10644" y="3046"/>
                    <a:pt x="10765" y="3017"/>
                    <a:pt x="10717" y="2940"/>
                  </a:cubicBezTo>
                  <a:cubicBezTo>
                    <a:pt x="10405" y="2454"/>
                    <a:pt x="10083" y="1978"/>
                    <a:pt x="9753" y="1506"/>
                  </a:cubicBezTo>
                  <a:close/>
                  <a:moveTo>
                    <a:pt x="7133" y="0"/>
                  </a:moveTo>
                  <a:cubicBezTo>
                    <a:pt x="6959" y="0"/>
                    <a:pt x="6856" y="18"/>
                    <a:pt x="6891" y="63"/>
                  </a:cubicBezTo>
                  <a:cubicBezTo>
                    <a:pt x="7262" y="564"/>
                    <a:pt x="7623" y="1065"/>
                    <a:pt x="7973" y="1572"/>
                  </a:cubicBezTo>
                  <a:lnTo>
                    <a:pt x="7973" y="1572"/>
                  </a:lnTo>
                  <a:lnTo>
                    <a:pt x="7120" y="1142"/>
                  </a:lnTo>
                  <a:cubicBezTo>
                    <a:pt x="6956" y="1071"/>
                    <a:pt x="6002" y="934"/>
                    <a:pt x="5523" y="934"/>
                  </a:cubicBezTo>
                  <a:cubicBezTo>
                    <a:pt x="5334" y="934"/>
                    <a:pt x="5219" y="955"/>
                    <a:pt x="5256" y="1011"/>
                  </a:cubicBezTo>
                  <a:cubicBezTo>
                    <a:pt x="6211" y="2250"/>
                    <a:pt x="7084" y="3550"/>
                    <a:pt x="7876" y="4911"/>
                  </a:cubicBezTo>
                  <a:lnTo>
                    <a:pt x="7876" y="4911"/>
                  </a:lnTo>
                  <a:lnTo>
                    <a:pt x="4177" y="3071"/>
                  </a:lnTo>
                  <a:cubicBezTo>
                    <a:pt x="4010" y="2975"/>
                    <a:pt x="3008" y="2845"/>
                    <a:pt x="2541" y="2845"/>
                  </a:cubicBezTo>
                  <a:cubicBezTo>
                    <a:pt x="2368" y="2845"/>
                    <a:pt x="2269" y="2863"/>
                    <a:pt x="2313" y="2907"/>
                  </a:cubicBezTo>
                  <a:cubicBezTo>
                    <a:pt x="4007" y="5136"/>
                    <a:pt x="5458" y="7554"/>
                    <a:pt x="6642" y="10088"/>
                  </a:cubicBezTo>
                  <a:lnTo>
                    <a:pt x="6642" y="10088"/>
                  </a:lnTo>
                  <a:lnTo>
                    <a:pt x="1757" y="8139"/>
                  </a:lnTo>
                  <a:cubicBezTo>
                    <a:pt x="1629" y="8075"/>
                    <a:pt x="865" y="7996"/>
                    <a:pt x="402" y="7996"/>
                  </a:cubicBezTo>
                  <a:cubicBezTo>
                    <a:pt x="161" y="7996"/>
                    <a:pt x="1" y="8017"/>
                    <a:pt x="57" y="8074"/>
                  </a:cubicBezTo>
                  <a:cubicBezTo>
                    <a:pt x="8297" y="16902"/>
                    <a:pt x="9899" y="29393"/>
                    <a:pt x="8297" y="40968"/>
                  </a:cubicBezTo>
                  <a:cubicBezTo>
                    <a:pt x="7970" y="43518"/>
                    <a:pt x="7316" y="46069"/>
                    <a:pt x="6760" y="48587"/>
                  </a:cubicBezTo>
                  <a:cubicBezTo>
                    <a:pt x="6401" y="50091"/>
                    <a:pt x="6074" y="51595"/>
                    <a:pt x="5714" y="53099"/>
                  </a:cubicBezTo>
                  <a:cubicBezTo>
                    <a:pt x="5651" y="53383"/>
                    <a:pt x="5436" y="55035"/>
                    <a:pt x="5156" y="55299"/>
                  </a:cubicBezTo>
                  <a:lnTo>
                    <a:pt x="5156" y="55299"/>
                  </a:lnTo>
                  <a:lnTo>
                    <a:pt x="5125" y="55290"/>
                  </a:lnTo>
                  <a:lnTo>
                    <a:pt x="5125" y="55290"/>
                  </a:lnTo>
                  <a:cubicBezTo>
                    <a:pt x="4962" y="55453"/>
                    <a:pt x="5452" y="55584"/>
                    <a:pt x="5518" y="55617"/>
                  </a:cubicBezTo>
                  <a:cubicBezTo>
                    <a:pt x="16177" y="59148"/>
                    <a:pt x="26902" y="62451"/>
                    <a:pt x="37725" y="65492"/>
                  </a:cubicBezTo>
                  <a:cubicBezTo>
                    <a:pt x="43251" y="67061"/>
                    <a:pt x="48810" y="68565"/>
                    <a:pt x="54434" y="69808"/>
                  </a:cubicBezTo>
                  <a:cubicBezTo>
                    <a:pt x="56494" y="70233"/>
                    <a:pt x="58554" y="70658"/>
                    <a:pt x="60647" y="70952"/>
                  </a:cubicBezTo>
                  <a:cubicBezTo>
                    <a:pt x="61276" y="71022"/>
                    <a:pt x="61848" y="71129"/>
                    <a:pt x="62405" y="71129"/>
                  </a:cubicBezTo>
                  <a:cubicBezTo>
                    <a:pt x="62891" y="71129"/>
                    <a:pt x="63364" y="71048"/>
                    <a:pt x="63851" y="70789"/>
                  </a:cubicBezTo>
                  <a:cubicBezTo>
                    <a:pt x="66925" y="69285"/>
                    <a:pt x="69901" y="67453"/>
                    <a:pt x="72909" y="65786"/>
                  </a:cubicBezTo>
                  <a:cubicBezTo>
                    <a:pt x="72932" y="65774"/>
                    <a:pt x="72944" y="65761"/>
                    <a:pt x="72946" y="65747"/>
                  </a:cubicBezTo>
                  <a:lnTo>
                    <a:pt x="72946" y="65747"/>
                  </a:lnTo>
                  <a:cubicBezTo>
                    <a:pt x="74316" y="64144"/>
                    <a:pt x="74970" y="61500"/>
                    <a:pt x="75819" y="59540"/>
                  </a:cubicBezTo>
                  <a:cubicBezTo>
                    <a:pt x="76636" y="57611"/>
                    <a:pt x="77519" y="55617"/>
                    <a:pt x="78467" y="53720"/>
                  </a:cubicBezTo>
                  <a:cubicBezTo>
                    <a:pt x="80462" y="49829"/>
                    <a:pt x="82914" y="46200"/>
                    <a:pt x="85759" y="42897"/>
                  </a:cubicBezTo>
                  <a:cubicBezTo>
                    <a:pt x="91056" y="36488"/>
                    <a:pt x="97236" y="30374"/>
                    <a:pt x="105509" y="28150"/>
                  </a:cubicBezTo>
                  <a:cubicBezTo>
                    <a:pt x="105901" y="28019"/>
                    <a:pt x="105313" y="27823"/>
                    <a:pt x="105182" y="27791"/>
                  </a:cubicBezTo>
                  <a:cubicBezTo>
                    <a:pt x="89487" y="22493"/>
                    <a:pt x="73922" y="16673"/>
                    <a:pt x="58325" y="11115"/>
                  </a:cubicBezTo>
                  <a:lnTo>
                    <a:pt x="52113" y="8924"/>
                  </a:lnTo>
                  <a:cubicBezTo>
                    <a:pt x="51996" y="8877"/>
                    <a:pt x="51669" y="8834"/>
                    <a:pt x="51335" y="8812"/>
                  </a:cubicBezTo>
                  <a:lnTo>
                    <a:pt x="51335" y="8812"/>
                  </a:lnTo>
                  <a:cubicBezTo>
                    <a:pt x="51097" y="8743"/>
                    <a:pt x="50854" y="8691"/>
                    <a:pt x="50655" y="8691"/>
                  </a:cubicBezTo>
                  <a:cubicBezTo>
                    <a:pt x="50563" y="8691"/>
                    <a:pt x="50481" y="8702"/>
                    <a:pt x="50412" y="8728"/>
                  </a:cubicBezTo>
                  <a:cubicBezTo>
                    <a:pt x="50190" y="8779"/>
                    <a:pt x="49977" y="8857"/>
                    <a:pt x="49777" y="8962"/>
                  </a:cubicBezTo>
                  <a:lnTo>
                    <a:pt x="49777" y="8962"/>
                  </a:lnTo>
                  <a:cubicBezTo>
                    <a:pt x="48754" y="8494"/>
                    <a:pt x="47719" y="8030"/>
                    <a:pt x="46685" y="7583"/>
                  </a:cubicBezTo>
                  <a:cubicBezTo>
                    <a:pt x="46030" y="7301"/>
                    <a:pt x="45536" y="7159"/>
                    <a:pt x="45087" y="7159"/>
                  </a:cubicBezTo>
                  <a:cubicBezTo>
                    <a:pt x="44527" y="7159"/>
                    <a:pt x="44037" y="7379"/>
                    <a:pt x="43389" y="7818"/>
                  </a:cubicBezTo>
                  <a:lnTo>
                    <a:pt x="43389" y="7818"/>
                  </a:lnTo>
                  <a:cubicBezTo>
                    <a:pt x="42225" y="7263"/>
                    <a:pt x="41031" y="6673"/>
                    <a:pt x="39818" y="6406"/>
                  </a:cubicBezTo>
                  <a:cubicBezTo>
                    <a:pt x="39600" y="6354"/>
                    <a:pt x="39400" y="6330"/>
                    <a:pt x="39213" y="6330"/>
                  </a:cubicBezTo>
                  <a:cubicBezTo>
                    <a:pt x="38227" y="6330"/>
                    <a:pt x="37625" y="6999"/>
                    <a:pt x="36744" y="7714"/>
                  </a:cubicBezTo>
                  <a:cubicBezTo>
                    <a:pt x="35186" y="9037"/>
                    <a:pt x="33734" y="10465"/>
                    <a:pt x="32411" y="12023"/>
                  </a:cubicBezTo>
                  <a:lnTo>
                    <a:pt x="32411" y="12023"/>
                  </a:lnTo>
                  <a:lnTo>
                    <a:pt x="8872" y="284"/>
                  </a:lnTo>
                  <a:lnTo>
                    <a:pt x="8872" y="284"/>
                  </a:lnTo>
                  <a:cubicBezTo>
                    <a:pt x="8866" y="276"/>
                    <a:pt x="8859" y="267"/>
                    <a:pt x="8853" y="259"/>
                  </a:cubicBezTo>
                  <a:lnTo>
                    <a:pt x="8815" y="256"/>
                  </a:lnTo>
                  <a:lnTo>
                    <a:pt x="8815" y="256"/>
                  </a:lnTo>
                  <a:lnTo>
                    <a:pt x="8755" y="226"/>
                  </a:lnTo>
                  <a:cubicBezTo>
                    <a:pt x="8588" y="131"/>
                    <a:pt x="7603" y="0"/>
                    <a:pt x="7133" y="0"/>
                  </a:cubicBezTo>
                  <a:close/>
                </a:path>
              </a:pathLst>
            </a:custGeom>
            <a:solidFill>
              <a:schemeClr val="lt2"/>
            </a:solidFill>
            <a:ln w="762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113773" tIns="113773" rIns="113773" bIns="113773" anchor="ctr" anchorCtr="0">
              <a:noAutofit/>
            </a:bodyPr>
            <a:lstStyle/>
            <a:p>
              <a:endParaRPr sz="2240"/>
            </a:p>
          </p:txBody>
        </p:sp>
        <p:sp>
          <p:nvSpPr>
            <p:cNvPr id="1244" name="Google Shape;1244;p50"/>
            <p:cNvSpPr/>
            <p:nvPr/>
          </p:nvSpPr>
          <p:spPr>
            <a:xfrm>
              <a:off x="145827" y="4121002"/>
              <a:ext cx="831008" cy="737614"/>
            </a:xfrm>
            <a:custGeom>
              <a:avLst/>
              <a:gdLst/>
              <a:ahLst/>
              <a:cxnLst/>
              <a:rect l="l" t="t" r="r" b="b"/>
              <a:pathLst>
                <a:path w="70694" h="62749" extrusionOk="0">
                  <a:moveTo>
                    <a:pt x="5036" y="47348"/>
                  </a:moveTo>
                  <a:cubicBezTo>
                    <a:pt x="5036" y="47348"/>
                    <a:pt x="5036" y="47348"/>
                    <a:pt x="5036" y="47348"/>
                  </a:cubicBezTo>
                  <a:lnTo>
                    <a:pt x="5036" y="47348"/>
                  </a:lnTo>
                  <a:cubicBezTo>
                    <a:pt x="5036" y="47348"/>
                    <a:pt x="5036" y="47348"/>
                    <a:pt x="5036" y="47348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4937" y="5167"/>
                    <a:pt x="7684" y="12164"/>
                    <a:pt x="8534" y="19260"/>
                  </a:cubicBezTo>
                  <a:cubicBezTo>
                    <a:pt x="9057" y="24067"/>
                    <a:pt x="8927" y="28939"/>
                    <a:pt x="8175" y="33712"/>
                  </a:cubicBezTo>
                  <a:cubicBezTo>
                    <a:pt x="7979" y="34887"/>
                    <a:pt x="5246" y="47348"/>
                    <a:pt x="5037" y="47348"/>
                  </a:cubicBezTo>
                  <a:cubicBezTo>
                    <a:pt x="5037" y="47348"/>
                    <a:pt x="5037" y="47348"/>
                    <a:pt x="5036" y="47348"/>
                  </a:cubicBezTo>
                  <a:lnTo>
                    <a:pt x="5036" y="47348"/>
                  </a:lnTo>
                  <a:cubicBezTo>
                    <a:pt x="5236" y="47403"/>
                    <a:pt x="40302" y="59095"/>
                    <a:pt x="61309" y="62748"/>
                  </a:cubicBezTo>
                  <a:lnTo>
                    <a:pt x="70694" y="57353"/>
                  </a:lnTo>
                  <a:lnTo>
                    <a:pt x="52873" y="39010"/>
                  </a:lnTo>
                  <a:cubicBezTo>
                    <a:pt x="51631" y="37734"/>
                    <a:pt x="50617" y="35969"/>
                    <a:pt x="49113" y="34988"/>
                  </a:cubicBezTo>
                  <a:cubicBezTo>
                    <a:pt x="47838" y="34105"/>
                    <a:pt x="46987" y="33843"/>
                    <a:pt x="47151" y="31881"/>
                  </a:cubicBezTo>
                  <a:cubicBezTo>
                    <a:pt x="47282" y="30802"/>
                    <a:pt x="47707" y="29756"/>
                    <a:pt x="47870" y="28677"/>
                  </a:cubicBezTo>
                  <a:cubicBezTo>
                    <a:pt x="48034" y="27467"/>
                    <a:pt x="47903" y="26257"/>
                    <a:pt x="47903" y="25080"/>
                  </a:cubicBezTo>
                  <a:cubicBezTo>
                    <a:pt x="47870" y="23184"/>
                    <a:pt x="48165" y="21320"/>
                    <a:pt x="48753" y="1952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3773" tIns="113773" rIns="113773" bIns="113773" anchor="ctr" anchorCtr="0">
              <a:noAutofit/>
            </a:bodyPr>
            <a:lstStyle/>
            <a:p>
              <a:endParaRPr sz="2240"/>
            </a:p>
          </p:txBody>
        </p:sp>
        <p:sp>
          <p:nvSpPr>
            <p:cNvPr id="1245" name="Google Shape;1245;p50"/>
            <p:cNvSpPr/>
            <p:nvPr/>
          </p:nvSpPr>
          <p:spPr>
            <a:xfrm>
              <a:off x="172347" y="4060662"/>
              <a:ext cx="518137" cy="604995"/>
            </a:xfrm>
            <a:custGeom>
              <a:avLst/>
              <a:gdLst/>
              <a:ahLst/>
              <a:cxnLst/>
              <a:rect l="l" t="t" r="r" b="b"/>
              <a:pathLst>
                <a:path w="44078" h="51467" extrusionOk="0">
                  <a:moveTo>
                    <a:pt x="0" y="0"/>
                  </a:moveTo>
                  <a:lnTo>
                    <a:pt x="0" y="0"/>
                  </a:lnTo>
                  <a:cubicBezTo>
                    <a:pt x="15826" y="20436"/>
                    <a:pt x="4905" y="51467"/>
                    <a:pt x="4905" y="51467"/>
                  </a:cubicBezTo>
                  <a:lnTo>
                    <a:pt x="22006" y="47249"/>
                  </a:lnTo>
                  <a:lnTo>
                    <a:pt x="44077" y="2197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13773" tIns="113773" rIns="113773" bIns="113773" anchor="ctr" anchorCtr="0">
              <a:noAutofit/>
            </a:bodyPr>
            <a:lstStyle/>
            <a:p>
              <a:endParaRPr sz="2240"/>
            </a:p>
          </p:txBody>
        </p:sp>
        <p:sp>
          <p:nvSpPr>
            <p:cNvPr id="1246" name="Google Shape;1246;p50"/>
            <p:cNvSpPr/>
            <p:nvPr/>
          </p:nvSpPr>
          <p:spPr>
            <a:xfrm>
              <a:off x="206942" y="4037975"/>
              <a:ext cx="518137" cy="624226"/>
            </a:xfrm>
            <a:custGeom>
              <a:avLst/>
              <a:gdLst/>
              <a:ahLst/>
              <a:cxnLst/>
              <a:rect l="l" t="t" r="r" b="b"/>
              <a:pathLst>
                <a:path w="44078" h="53103" extrusionOk="0">
                  <a:moveTo>
                    <a:pt x="0" y="1"/>
                  </a:moveTo>
                  <a:cubicBezTo>
                    <a:pt x="15826" y="20470"/>
                    <a:pt x="4120" y="53103"/>
                    <a:pt x="4120" y="53103"/>
                  </a:cubicBezTo>
                  <a:lnTo>
                    <a:pt x="22006" y="47282"/>
                  </a:lnTo>
                  <a:lnTo>
                    <a:pt x="44077" y="2197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13773" tIns="113773" rIns="113773" bIns="113773" anchor="ctr" anchorCtr="0">
              <a:noAutofit/>
            </a:bodyPr>
            <a:lstStyle/>
            <a:p>
              <a:endParaRPr sz="2240"/>
            </a:p>
          </p:txBody>
        </p:sp>
        <p:sp>
          <p:nvSpPr>
            <p:cNvPr id="1247" name="Google Shape;1247;p50"/>
            <p:cNvSpPr/>
            <p:nvPr/>
          </p:nvSpPr>
          <p:spPr>
            <a:xfrm>
              <a:off x="226150" y="4027219"/>
              <a:ext cx="518149" cy="624226"/>
            </a:xfrm>
            <a:custGeom>
              <a:avLst/>
              <a:gdLst/>
              <a:ahLst/>
              <a:cxnLst/>
              <a:rect l="l" t="t" r="r" b="b"/>
              <a:pathLst>
                <a:path w="44079" h="53103" extrusionOk="0">
                  <a:moveTo>
                    <a:pt x="1" y="0"/>
                  </a:moveTo>
                  <a:cubicBezTo>
                    <a:pt x="15827" y="20437"/>
                    <a:pt x="4121" y="53102"/>
                    <a:pt x="4121" y="53102"/>
                  </a:cubicBezTo>
                  <a:lnTo>
                    <a:pt x="22007" y="47282"/>
                  </a:lnTo>
                  <a:lnTo>
                    <a:pt x="44078" y="2200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13773" tIns="113773" rIns="113773" bIns="113773" anchor="ctr" anchorCtr="0">
              <a:noAutofit/>
            </a:bodyPr>
            <a:lstStyle/>
            <a:p>
              <a:endParaRPr sz="2240"/>
            </a:p>
          </p:txBody>
        </p:sp>
        <p:sp>
          <p:nvSpPr>
            <p:cNvPr id="1248" name="Google Shape;1248;p50"/>
            <p:cNvSpPr/>
            <p:nvPr/>
          </p:nvSpPr>
          <p:spPr>
            <a:xfrm>
              <a:off x="378251" y="4186385"/>
              <a:ext cx="48172" cy="323803"/>
            </a:xfrm>
            <a:custGeom>
              <a:avLst/>
              <a:gdLst/>
              <a:ahLst/>
              <a:cxnLst/>
              <a:rect l="l" t="t" r="r" b="b"/>
              <a:pathLst>
                <a:path w="4098" h="27546" extrusionOk="0">
                  <a:moveTo>
                    <a:pt x="415" y="1"/>
                  </a:moveTo>
                  <a:cubicBezTo>
                    <a:pt x="210" y="1"/>
                    <a:pt x="52" y="71"/>
                    <a:pt x="109" y="226"/>
                  </a:cubicBezTo>
                  <a:cubicBezTo>
                    <a:pt x="3084" y="8989"/>
                    <a:pt x="1613" y="18210"/>
                    <a:pt x="43" y="27104"/>
                  </a:cubicBezTo>
                  <a:cubicBezTo>
                    <a:pt x="1" y="27359"/>
                    <a:pt x="401" y="27545"/>
                    <a:pt x="703" y="27545"/>
                  </a:cubicBezTo>
                  <a:cubicBezTo>
                    <a:pt x="866" y="27545"/>
                    <a:pt x="1001" y="27492"/>
                    <a:pt x="1024" y="27366"/>
                  </a:cubicBezTo>
                  <a:cubicBezTo>
                    <a:pt x="2626" y="18406"/>
                    <a:pt x="4098" y="9153"/>
                    <a:pt x="1089" y="324"/>
                  </a:cubicBezTo>
                  <a:cubicBezTo>
                    <a:pt x="1034" y="120"/>
                    <a:pt x="684" y="1"/>
                    <a:pt x="4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13773" tIns="113773" rIns="113773" bIns="113773" anchor="ctr" anchorCtr="0">
              <a:noAutofit/>
            </a:bodyPr>
            <a:lstStyle/>
            <a:p>
              <a:endParaRPr sz="2240"/>
            </a:p>
          </p:txBody>
        </p:sp>
        <p:sp>
          <p:nvSpPr>
            <p:cNvPr id="1249" name="Google Shape;1249;p50"/>
            <p:cNvSpPr/>
            <p:nvPr/>
          </p:nvSpPr>
          <p:spPr>
            <a:xfrm>
              <a:off x="445526" y="4215714"/>
              <a:ext cx="48160" cy="323874"/>
            </a:xfrm>
            <a:custGeom>
              <a:avLst/>
              <a:gdLst/>
              <a:ahLst/>
              <a:cxnLst/>
              <a:rect l="l" t="t" r="r" b="b"/>
              <a:pathLst>
                <a:path w="4097" h="27552" extrusionOk="0">
                  <a:moveTo>
                    <a:pt x="395" y="1"/>
                  </a:moveTo>
                  <a:cubicBezTo>
                    <a:pt x="199" y="1"/>
                    <a:pt x="53" y="65"/>
                    <a:pt x="108" y="216"/>
                  </a:cubicBezTo>
                  <a:lnTo>
                    <a:pt x="108" y="249"/>
                  </a:lnTo>
                  <a:cubicBezTo>
                    <a:pt x="3083" y="9012"/>
                    <a:pt x="1612" y="18233"/>
                    <a:pt x="42" y="27127"/>
                  </a:cubicBezTo>
                  <a:cubicBezTo>
                    <a:pt x="0" y="27360"/>
                    <a:pt x="396" y="27551"/>
                    <a:pt x="698" y="27551"/>
                  </a:cubicBezTo>
                  <a:cubicBezTo>
                    <a:pt x="863" y="27551"/>
                    <a:pt x="1000" y="27494"/>
                    <a:pt x="1023" y="27356"/>
                  </a:cubicBezTo>
                  <a:cubicBezTo>
                    <a:pt x="2626" y="18429"/>
                    <a:pt x="4097" y="9176"/>
                    <a:pt x="1089" y="314"/>
                  </a:cubicBezTo>
                  <a:cubicBezTo>
                    <a:pt x="1032" y="125"/>
                    <a:pt x="666" y="1"/>
                    <a:pt x="3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13773" tIns="113773" rIns="113773" bIns="113773" anchor="ctr" anchorCtr="0">
              <a:noAutofit/>
            </a:bodyPr>
            <a:lstStyle/>
            <a:p>
              <a:endParaRPr sz="2240"/>
            </a:p>
          </p:txBody>
        </p:sp>
        <p:sp>
          <p:nvSpPr>
            <p:cNvPr id="1250" name="Google Shape;1250;p50"/>
            <p:cNvSpPr/>
            <p:nvPr/>
          </p:nvSpPr>
          <p:spPr>
            <a:xfrm>
              <a:off x="288805" y="4102170"/>
              <a:ext cx="559656" cy="563876"/>
            </a:xfrm>
            <a:custGeom>
              <a:avLst/>
              <a:gdLst/>
              <a:ahLst/>
              <a:cxnLst/>
              <a:rect l="l" t="t" r="r" b="b"/>
              <a:pathLst>
                <a:path w="47610" h="47969" extrusionOk="0">
                  <a:moveTo>
                    <a:pt x="26323" y="0"/>
                  </a:moveTo>
                  <a:cubicBezTo>
                    <a:pt x="10628" y="10725"/>
                    <a:pt x="1" y="46366"/>
                    <a:pt x="1" y="46366"/>
                  </a:cubicBezTo>
                  <a:lnTo>
                    <a:pt x="6573" y="47969"/>
                  </a:lnTo>
                  <a:lnTo>
                    <a:pt x="47609" y="8992"/>
                  </a:lnTo>
                  <a:lnTo>
                    <a:pt x="263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13773" tIns="113773" rIns="113773" bIns="113773" anchor="ctr" anchorCtr="0">
              <a:noAutofit/>
            </a:bodyPr>
            <a:lstStyle/>
            <a:p>
              <a:endParaRPr sz="2240"/>
            </a:p>
          </p:txBody>
        </p:sp>
        <p:sp>
          <p:nvSpPr>
            <p:cNvPr id="1251" name="Google Shape;1251;p50"/>
            <p:cNvSpPr/>
            <p:nvPr/>
          </p:nvSpPr>
          <p:spPr>
            <a:xfrm>
              <a:off x="312645" y="4111398"/>
              <a:ext cx="574631" cy="570411"/>
            </a:xfrm>
            <a:custGeom>
              <a:avLst/>
              <a:gdLst/>
              <a:ahLst/>
              <a:cxnLst/>
              <a:rect l="l" t="t" r="r" b="b"/>
              <a:pathLst>
                <a:path w="48884" h="48525" extrusionOk="0">
                  <a:moveTo>
                    <a:pt x="30082" y="0"/>
                  </a:moveTo>
                  <a:cubicBezTo>
                    <a:pt x="6474" y="16513"/>
                    <a:pt x="0" y="45287"/>
                    <a:pt x="0" y="45287"/>
                  </a:cubicBezTo>
                  <a:lnTo>
                    <a:pt x="6703" y="48524"/>
                  </a:lnTo>
                  <a:lnTo>
                    <a:pt x="48884" y="8338"/>
                  </a:lnTo>
                  <a:lnTo>
                    <a:pt x="3008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13773" tIns="113773" rIns="113773" bIns="113773" anchor="ctr" anchorCtr="0">
              <a:noAutofit/>
            </a:bodyPr>
            <a:lstStyle/>
            <a:p>
              <a:endParaRPr sz="2240"/>
            </a:p>
          </p:txBody>
        </p:sp>
        <p:sp>
          <p:nvSpPr>
            <p:cNvPr id="1252" name="Google Shape;1252;p50"/>
            <p:cNvSpPr/>
            <p:nvPr/>
          </p:nvSpPr>
          <p:spPr>
            <a:xfrm>
              <a:off x="318793" y="4130230"/>
              <a:ext cx="1045102" cy="670270"/>
            </a:xfrm>
            <a:custGeom>
              <a:avLst/>
              <a:gdLst/>
              <a:ahLst/>
              <a:cxnLst/>
              <a:rect l="l" t="t" r="r" b="b"/>
              <a:pathLst>
                <a:path w="88907" h="57020" extrusionOk="0">
                  <a:moveTo>
                    <a:pt x="35609" y="0"/>
                  </a:moveTo>
                  <a:cubicBezTo>
                    <a:pt x="35184" y="99"/>
                    <a:pt x="34758" y="327"/>
                    <a:pt x="34431" y="622"/>
                  </a:cubicBezTo>
                  <a:cubicBezTo>
                    <a:pt x="27925" y="5428"/>
                    <a:pt x="21418" y="10300"/>
                    <a:pt x="15434" y="16251"/>
                  </a:cubicBezTo>
                  <a:cubicBezTo>
                    <a:pt x="10202" y="21450"/>
                    <a:pt x="5755" y="27205"/>
                    <a:pt x="2943" y="33843"/>
                  </a:cubicBezTo>
                  <a:cubicBezTo>
                    <a:pt x="2714" y="34399"/>
                    <a:pt x="0" y="41364"/>
                    <a:pt x="621" y="41527"/>
                  </a:cubicBezTo>
                  <a:cubicBezTo>
                    <a:pt x="3793" y="42410"/>
                    <a:pt x="6605" y="44012"/>
                    <a:pt x="9646" y="45287"/>
                  </a:cubicBezTo>
                  <a:cubicBezTo>
                    <a:pt x="12785" y="46563"/>
                    <a:pt x="15924" y="47772"/>
                    <a:pt x="19096" y="48950"/>
                  </a:cubicBezTo>
                  <a:cubicBezTo>
                    <a:pt x="29792" y="52957"/>
                    <a:pt x="40848" y="57019"/>
                    <a:pt x="52214" y="57019"/>
                  </a:cubicBezTo>
                  <a:cubicBezTo>
                    <a:pt x="53184" y="57019"/>
                    <a:pt x="54155" y="56990"/>
                    <a:pt x="55129" y="56928"/>
                  </a:cubicBezTo>
                  <a:cubicBezTo>
                    <a:pt x="55456" y="56928"/>
                    <a:pt x="55751" y="56863"/>
                    <a:pt x="56078" y="56732"/>
                  </a:cubicBezTo>
                  <a:cubicBezTo>
                    <a:pt x="56437" y="56437"/>
                    <a:pt x="56732" y="56045"/>
                    <a:pt x="56895" y="55587"/>
                  </a:cubicBezTo>
                  <a:cubicBezTo>
                    <a:pt x="57615" y="53887"/>
                    <a:pt x="58334" y="52154"/>
                    <a:pt x="59086" y="50421"/>
                  </a:cubicBezTo>
                  <a:cubicBezTo>
                    <a:pt x="60263" y="47642"/>
                    <a:pt x="61506" y="44895"/>
                    <a:pt x="62944" y="42246"/>
                  </a:cubicBezTo>
                  <a:cubicBezTo>
                    <a:pt x="65168" y="38225"/>
                    <a:pt x="68143" y="34759"/>
                    <a:pt x="71086" y="31293"/>
                  </a:cubicBezTo>
                  <a:cubicBezTo>
                    <a:pt x="75729" y="25832"/>
                    <a:pt x="82073" y="20666"/>
                    <a:pt x="88907" y="18933"/>
                  </a:cubicBezTo>
                  <a:cubicBezTo>
                    <a:pt x="85310" y="17690"/>
                    <a:pt x="81746" y="16480"/>
                    <a:pt x="78182" y="15107"/>
                  </a:cubicBezTo>
                  <a:lnTo>
                    <a:pt x="3560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13773" tIns="113773" rIns="113773" bIns="113773" anchor="ctr" anchorCtr="0">
              <a:noAutofit/>
            </a:bodyPr>
            <a:lstStyle/>
            <a:p>
              <a:endParaRPr sz="2240"/>
            </a:p>
          </p:txBody>
        </p:sp>
        <p:sp>
          <p:nvSpPr>
            <p:cNvPr id="1253" name="Google Shape;1253;p50"/>
            <p:cNvSpPr/>
            <p:nvPr/>
          </p:nvSpPr>
          <p:spPr>
            <a:xfrm>
              <a:off x="205014" y="4618390"/>
              <a:ext cx="774513" cy="240237"/>
            </a:xfrm>
            <a:custGeom>
              <a:avLst/>
              <a:gdLst/>
              <a:ahLst/>
              <a:cxnLst/>
              <a:rect l="l" t="t" r="r" b="b"/>
              <a:pathLst>
                <a:path w="65888" h="20437" extrusionOk="0">
                  <a:moveTo>
                    <a:pt x="10300" y="0"/>
                  </a:moveTo>
                  <a:lnTo>
                    <a:pt x="1" y="5036"/>
                  </a:lnTo>
                  <a:cubicBezTo>
                    <a:pt x="1" y="5036"/>
                    <a:pt x="44078" y="19554"/>
                    <a:pt x="56274" y="20436"/>
                  </a:cubicBezTo>
                  <a:lnTo>
                    <a:pt x="65888" y="15107"/>
                  </a:lnTo>
                  <a:lnTo>
                    <a:pt x="1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3773" tIns="113773" rIns="113773" bIns="113773" anchor="ctr" anchorCtr="0">
              <a:noAutofit/>
            </a:bodyPr>
            <a:lstStyle/>
            <a:p>
              <a:endParaRPr sz="2240"/>
            </a:p>
          </p:txBody>
        </p:sp>
        <p:sp>
          <p:nvSpPr>
            <p:cNvPr id="1254" name="Google Shape;1254;p50"/>
            <p:cNvSpPr/>
            <p:nvPr/>
          </p:nvSpPr>
          <p:spPr>
            <a:xfrm>
              <a:off x="378498" y="4664717"/>
              <a:ext cx="463464" cy="121417"/>
            </a:xfrm>
            <a:custGeom>
              <a:avLst/>
              <a:gdLst/>
              <a:ahLst/>
              <a:cxnLst/>
              <a:rect l="l" t="t" r="r" b="b"/>
              <a:pathLst>
                <a:path w="39427" h="10329" extrusionOk="0">
                  <a:moveTo>
                    <a:pt x="982" y="1"/>
                  </a:moveTo>
                  <a:cubicBezTo>
                    <a:pt x="636" y="1"/>
                    <a:pt x="0" y="139"/>
                    <a:pt x="415" y="277"/>
                  </a:cubicBezTo>
                  <a:cubicBezTo>
                    <a:pt x="12971" y="3907"/>
                    <a:pt x="25756" y="6653"/>
                    <a:pt x="38312" y="10315"/>
                  </a:cubicBezTo>
                  <a:cubicBezTo>
                    <a:pt x="38343" y="10324"/>
                    <a:pt x="38388" y="10328"/>
                    <a:pt x="38441" y="10328"/>
                  </a:cubicBezTo>
                  <a:cubicBezTo>
                    <a:pt x="38774" y="10328"/>
                    <a:pt x="39426" y="10167"/>
                    <a:pt x="39031" y="10054"/>
                  </a:cubicBezTo>
                  <a:cubicBezTo>
                    <a:pt x="26475" y="6392"/>
                    <a:pt x="13690" y="3645"/>
                    <a:pt x="1134" y="16"/>
                  </a:cubicBezTo>
                  <a:cubicBezTo>
                    <a:pt x="1098" y="5"/>
                    <a:pt x="1045" y="1"/>
                    <a:pt x="9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13773" tIns="113773" rIns="113773" bIns="113773" anchor="ctr" anchorCtr="0">
              <a:noAutofit/>
            </a:bodyPr>
            <a:lstStyle/>
            <a:p>
              <a:endParaRPr sz="2240"/>
            </a:p>
          </p:txBody>
        </p:sp>
        <p:sp>
          <p:nvSpPr>
            <p:cNvPr id="1255" name="Google Shape;1255;p50"/>
            <p:cNvSpPr/>
            <p:nvPr/>
          </p:nvSpPr>
          <p:spPr>
            <a:xfrm>
              <a:off x="340058" y="4687017"/>
              <a:ext cx="460232" cy="134501"/>
            </a:xfrm>
            <a:custGeom>
              <a:avLst/>
              <a:gdLst/>
              <a:ahLst/>
              <a:cxnLst/>
              <a:rect l="l" t="t" r="r" b="b"/>
              <a:pathLst>
                <a:path w="39152" h="11442" extrusionOk="0">
                  <a:moveTo>
                    <a:pt x="982" y="0"/>
                  </a:moveTo>
                  <a:cubicBezTo>
                    <a:pt x="637" y="0"/>
                    <a:pt x="0" y="138"/>
                    <a:pt x="415" y="277"/>
                  </a:cubicBezTo>
                  <a:cubicBezTo>
                    <a:pt x="12873" y="4266"/>
                    <a:pt x="25560" y="7405"/>
                    <a:pt x="38018" y="11427"/>
                  </a:cubicBezTo>
                  <a:cubicBezTo>
                    <a:pt x="38053" y="11437"/>
                    <a:pt x="38107" y="11441"/>
                    <a:pt x="38170" y="11441"/>
                  </a:cubicBezTo>
                  <a:cubicBezTo>
                    <a:pt x="38515" y="11441"/>
                    <a:pt x="39152" y="11303"/>
                    <a:pt x="38737" y="11165"/>
                  </a:cubicBezTo>
                  <a:cubicBezTo>
                    <a:pt x="26279" y="7143"/>
                    <a:pt x="13592" y="4004"/>
                    <a:pt x="1134" y="15"/>
                  </a:cubicBezTo>
                  <a:cubicBezTo>
                    <a:pt x="1099" y="5"/>
                    <a:pt x="1045" y="0"/>
                    <a:pt x="9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13773" tIns="113773" rIns="113773" bIns="113773" anchor="ctr" anchorCtr="0">
              <a:noAutofit/>
            </a:bodyPr>
            <a:lstStyle/>
            <a:p>
              <a:endParaRPr sz="2240"/>
            </a:p>
          </p:txBody>
        </p:sp>
        <p:sp>
          <p:nvSpPr>
            <p:cNvPr id="1256" name="Google Shape;1256;p50"/>
            <p:cNvSpPr/>
            <p:nvPr/>
          </p:nvSpPr>
          <p:spPr>
            <a:xfrm>
              <a:off x="539932" y="4290513"/>
              <a:ext cx="196144" cy="239226"/>
            </a:xfrm>
            <a:custGeom>
              <a:avLst/>
              <a:gdLst/>
              <a:ahLst/>
              <a:cxnLst/>
              <a:rect l="l" t="t" r="r" b="b"/>
              <a:pathLst>
                <a:path w="16686" h="20351" extrusionOk="0">
                  <a:moveTo>
                    <a:pt x="15848" y="1"/>
                  </a:moveTo>
                  <a:cubicBezTo>
                    <a:pt x="9014" y="5101"/>
                    <a:pt x="3587" y="11837"/>
                    <a:pt x="121" y="19619"/>
                  </a:cubicBezTo>
                  <a:cubicBezTo>
                    <a:pt x="0" y="19860"/>
                    <a:pt x="683" y="20350"/>
                    <a:pt x="818" y="20350"/>
                  </a:cubicBezTo>
                  <a:cubicBezTo>
                    <a:pt x="830" y="20350"/>
                    <a:pt x="837" y="20347"/>
                    <a:pt x="840" y="20339"/>
                  </a:cubicBezTo>
                  <a:cubicBezTo>
                    <a:pt x="4339" y="12557"/>
                    <a:pt x="9766" y="5821"/>
                    <a:pt x="16568" y="753"/>
                  </a:cubicBezTo>
                  <a:cubicBezTo>
                    <a:pt x="16686" y="635"/>
                    <a:pt x="16164" y="10"/>
                    <a:pt x="15917" y="10"/>
                  </a:cubicBezTo>
                  <a:cubicBezTo>
                    <a:pt x="15891" y="10"/>
                    <a:pt x="15867" y="17"/>
                    <a:pt x="15848" y="33"/>
                  </a:cubicBezTo>
                  <a:lnTo>
                    <a:pt x="1584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13773" tIns="113773" rIns="113773" bIns="113773" anchor="ctr" anchorCtr="0">
              <a:noAutofit/>
            </a:bodyPr>
            <a:lstStyle/>
            <a:p>
              <a:endParaRPr sz="2240"/>
            </a:p>
          </p:txBody>
        </p:sp>
        <p:sp>
          <p:nvSpPr>
            <p:cNvPr id="1257" name="Google Shape;1257;p50"/>
            <p:cNvSpPr/>
            <p:nvPr/>
          </p:nvSpPr>
          <p:spPr>
            <a:xfrm>
              <a:off x="634585" y="4323909"/>
              <a:ext cx="179769" cy="235006"/>
            </a:xfrm>
            <a:custGeom>
              <a:avLst/>
              <a:gdLst/>
              <a:ahLst/>
              <a:cxnLst/>
              <a:rect l="l" t="t" r="r" b="b"/>
              <a:pathLst>
                <a:path w="15293" h="19992" extrusionOk="0">
                  <a:moveTo>
                    <a:pt x="14743" y="0"/>
                  </a:moveTo>
                  <a:cubicBezTo>
                    <a:pt x="14538" y="0"/>
                    <a:pt x="14320" y="34"/>
                    <a:pt x="14238" y="102"/>
                  </a:cubicBezTo>
                  <a:cubicBezTo>
                    <a:pt x="7633" y="5073"/>
                    <a:pt x="2695" y="11939"/>
                    <a:pt x="47" y="19787"/>
                  </a:cubicBezTo>
                  <a:cubicBezTo>
                    <a:pt x="1" y="19926"/>
                    <a:pt x="202" y="19992"/>
                    <a:pt x="438" y="19992"/>
                  </a:cubicBezTo>
                  <a:cubicBezTo>
                    <a:pt x="702" y="19992"/>
                    <a:pt x="1009" y="19909"/>
                    <a:pt x="1061" y="19754"/>
                  </a:cubicBezTo>
                  <a:cubicBezTo>
                    <a:pt x="3644" y="11939"/>
                    <a:pt x="8548" y="5138"/>
                    <a:pt x="15121" y="201"/>
                  </a:cubicBezTo>
                  <a:cubicBezTo>
                    <a:pt x="15292" y="67"/>
                    <a:pt x="15030" y="0"/>
                    <a:pt x="147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13773" tIns="113773" rIns="113773" bIns="113773" anchor="ctr" anchorCtr="0">
              <a:noAutofit/>
            </a:bodyPr>
            <a:lstStyle/>
            <a:p>
              <a:endParaRPr sz="2240"/>
            </a:p>
          </p:txBody>
        </p:sp>
        <p:sp>
          <p:nvSpPr>
            <p:cNvPr id="1258" name="Google Shape;1258;p50"/>
            <p:cNvSpPr/>
            <p:nvPr/>
          </p:nvSpPr>
          <p:spPr>
            <a:xfrm>
              <a:off x="698110" y="4163180"/>
              <a:ext cx="74127" cy="17585"/>
            </a:xfrm>
            <a:custGeom>
              <a:avLst/>
              <a:gdLst/>
              <a:ahLst/>
              <a:cxnLst/>
              <a:rect l="l" t="t" r="r" b="b"/>
              <a:pathLst>
                <a:path w="6306" h="1496" extrusionOk="0">
                  <a:moveTo>
                    <a:pt x="4121" y="1"/>
                  </a:moveTo>
                  <a:cubicBezTo>
                    <a:pt x="2848" y="1"/>
                    <a:pt x="1591" y="317"/>
                    <a:pt x="463" y="892"/>
                  </a:cubicBezTo>
                  <a:cubicBezTo>
                    <a:pt x="0" y="1137"/>
                    <a:pt x="489" y="1496"/>
                    <a:pt x="893" y="1496"/>
                  </a:cubicBezTo>
                  <a:cubicBezTo>
                    <a:pt x="974" y="1496"/>
                    <a:pt x="1051" y="1481"/>
                    <a:pt x="1117" y="1448"/>
                  </a:cubicBezTo>
                  <a:cubicBezTo>
                    <a:pt x="2079" y="944"/>
                    <a:pt x="3154" y="681"/>
                    <a:pt x="4239" y="681"/>
                  </a:cubicBezTo>
                  <a:cubicBezTo>
                    <a:pt x="4703" y="681"/>
                    <a:pt x="5169" y="729"/>
                    <a:pt x="5629" y="827"/>
                  </a:cubicBezTo>
                  <a:cubicBezTo>
                    <a:pt x="5673" y="834"/>
                    <a:pt x="5713" y="837"/>
                    <a:pt x="5751" y="837"/>
                  </a:cubicBezTo>
                  <a:cubicBezTo>
                    <a:pt x="6261" y="837"/>
                    <a:pt x="6306" y="262"/>
                    <a:pt x="5728" y="140"/>
                  </a:cubicBezTo>
                  <a:lnTo>
                    <a:pt x="5728" y="173"/>
                  </a:lnTo>
                  <a:cubicBezTo>
                    <a:pt x="5195" y="57"/>
                    <a:pt x="4657" y="1"/>
                    <a:pt x="4121" y="1"/>
                  </a:cubicBezTo>
                  <a:close/>
                </a:path>
              </a:pathLst>
            </a:custGeom>
            <a:solidFill>
              <a:srgbClr val="FFC8BD"/>
            </a:solidFill>
            <a:ln>
              <a:noFill/>
            </a:ln>
          </p:spPr>
          <p:txBody>
            <a:bodyPr spcFirstLastPara="1" wrap="square" lIns="113773" tIns="113773" rIns="113773" bIns="113773" anchor="ctr" anchorCtr="0">
              <a:noAutofit/>
            </a:bodyPr>
            <a:lstStyle/>
            <a:p>
              <a:endParaRPr sz="2240"/>
            </a:p>
          </p:txBody>
        </p:sp>
        <p:sp>
          <p:nvSpPr>
            <p:cNvPr id="1259" name="Google Shape;1259;p50"/>
            <p:cNvSpPr/>
            <p:nvPr/>
          </p:nvSpPr>
          <p:spPr>
            <a:xfrm>
              <a:off x="932039" y="4727948"/>
              <a:ext cx="46632" cy="20736"/>
            </a:xfrm>
            <a:custGeom>
              <a:avLst/>
              <a:gdLst/>
              <a:ahLst/>
              <a:cxnLst/>
              <a:rect l="l" t="t" r="r" b="b"/>
              <a:pathLst>
                <a:path w="3967" h="1764" extrusionOk="0">
                  <a:moveTo>
                    <a:pt x="3186" y="1"/>
                  </a:moveTo>
                  <a:cubicBezTo>
                    <a:pt x="3063" y="1"/>
                    <a:pt x="2946" y="39"/>
                    <a:pt x="2863" y="130"/>
                  </a:cubicBezTo>
                  <a:cubicBezTo>
                    <a:pt x="2417" y="660"/>
                    <a:pt x="1756" y="976"/>
                    <a:pt x="1084" y="976"/>
                  </a:cubicBezTo>
                  <a:cubicBezTo>
                    <a:pt x="969" y="976"/>
                    <a:pt x="853" y="967"/>
                    <a:pt x="738" y="947"/>
                  </a:cubicBezTo>
                  <a:cubicBezTo>
                    <a:pt x="690" y="937"/>
                    <a:pt x="646" y="933"/>
                    <a:pt x="604" y="933"/>
                  </a:cubicBezTo>
                  <a:cubicBezTo>
                    <a:pt x="96" y="933"/>
                    <a:pt x="1" y="1609"/>
                    <a:pt x="575" y="1699"/>
                  </a:cubicBezTo>
                  <a:cubicBezTo>
                    <a:pt x="791" y="1743"/>
                    <a:pt x="1008" y="1764"/>
                    <a:pt x="1223" y="1764"/>
                  </a:cubicBezTo>
                  <a:cubicBezTo>
                    <a:pt x="2149" y="1764"/>
                    <a:pt x="3038" y="1375"/>
                    <a:pt x="3648" y="686"/>
                  </a:cubicBezTo>
                  <a:cubicBezTo>
                    <a:pt x="3966" y="343"/>
                    <a:pt x="3552" y="1"/>
                    <a:pt x="31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13773" tIns="113773" rIns="113773" bIns="113773" anchor="ctr" anchorCtr="0">
              <a:noAutofit/>
            </a:bodyPr>
            <a:lstStyle/>
            <a:p>
              <a:endParaRPr sz="2240"/>
            </a:p>
          </p:txBody>
        </p:sp>
      </p:grpSp>
      <p:sp>
        <p:nvSpPr>
          <p:cNvPr id="1260" name="Google Shape;1260;p50"/>
          <p:cNvSpPr/>
          <p:nvPr/>
        </p:nvSpPr>
        <p:spPr>
          <a:xfrm>
            <a:off x="9590061" y="3989071"/>
            <a:ext cx="352780" cy="448576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13773" tIns="113773" rIns="113773" bIns="113773" anchor="ctr" anchorCtr="0">
            <a:noAutofit/>
          </a:bodyPr>
          <a:lstStyle/>
          <a:p>
            <a:endParaRPr sz="2240"/>
          </a:p>
        </p:txBody>
      </p:sp>
      <p:sp>
        <p:nvSpPr>
          <p:cNvPr id="1261" name="Google Shape;1261;p50"/>
          <p:cNvSpPr/>
          <p:nvPr/>
        </p:nvSpPr>
        <p:spPr>
          <a:xfrm>
            <a:off x="1375973" y="190510"/>
            <a:ext cx="1583369" cy="432164"/>
          </a:xfrm>
          <a:custGeom>
            <a:avLst/>
            <a:gdLst/>
            <a:ahLst/>
            <a:cxnLst/>
            <a:rect l="l" t="t" r="r" b="b"/>
            <a:pathLst>
              <a:path w="50894" h="13891" extrusionOk="0">
                <a:moveTo>
                  <a:pt x="47961" y="461"/>
                </a:moveTo>
                <a:cubicBezTo>
                  <a:pt x="48959" y="461"/>
                  <a:pt x="50307" y="1231"/>
                  <a:pt x="49593" y="2377"/>
                </a:cubicBezTo>
                <a:cubicBezTo>
                  <a:pt x="49317" y="2752"/>
                  <a:pt x="48923" y="3047"/>
                  <a:pt x="48490" y="3224"/>
                </a:cubicBezTo>
                <a:cubicBezTo>
                  <a:pt x="46756" y="4012"/>
                  <a:pt x="44588" y="4210"/>
                  <a:pt x="42756" y="4623"/>
                </a:cubicBezTo>
                <a:cubicBezTo>
                  <a:pt x="41416" y="4919"/>
                  <a:pt x="38599" y="4998"/>
                  <a:pt x="37909" y="6436"/>
                </a:cubicBezTo>
                <a:cubicBezTo>
                  <a:pt x="37732" y="6771"/>
                  <a:pt x="37712" y="7165"/>
                  <a:pt x="37850" y="7520"/>
                </a:cubicBezTo>
                <a:cubicBezTo>
                  <a:pt x="37909" y="7717"/>
                  <a:pt x="38027" y="7874"/>
                  <a:pt x="38185" y="8012"/>
                </a:cubicBezTo>
                <a:cubicBezTo>
                  <a:pt x="38658" y="8505"/>
                  <a:pt x="38855" y="8308"/>
                  <a:pt x="38894" y="9155"/>
                </a:cubicBezTo>
                <a:cubicBezTo>
                  <a:pt x="38934" y="9982"/>
                  <a:pt x="38658" y="10160"/>
                  <a:pt x="37830" y="10376"/>
                </a:cubicBezTo>
                <a:cubicBezTo>
                  <a:pt x="37377" y="10475"/>
                  <a:pt x="36904" y="10554"/>
                  <a:pt x="36451" y="10613"/>
                </a:cubicBezTo>
                <a:lnTo>
                  <a:pt x="33082" y="11125"/>
                </a:lnTo>
                <a:lnTo>
                  <a:pt x="25378" y="12307"/>
                </a:lnTo>
                <a:lnTo>
                  <a:pt x="21556" y="12898"/>
                </a:lnTo>
                <a:cubicBezTo>
                  <a:pt x="20949" y="12994"/>
                  <a:pt x="19423" y="13377"/>
                  <a:pt x="18141" y="13377"/>
                </a:cubicBezTo>
                <a:cubicBezTo>
                  <a:pt x="17050" y="13377"/>
                  <a:pt x="16136" y="13100"/>
                  <a:pt x="16118" y="12130"/>
                </a:cubicBezTo>
                <a:cubicBezTo>
                  <a:pt x="16118" y="12126"/>
                  <a:pt x="16118" y="12122"/>
                  <a:pt x="16117" y="12117"/>
                </a:cubicBezTo>
                <a:lnTo>
                  <a:pt x="16117" y="12117"/>
                </a:lnTo>
                <a:cubicBezTo>
                  <a:pt x="16433" y="11003"/>
                  <a:pt x="17377" y="11375"/>
                  <a:pt x="18226" y="11086"/>
                </a:cubicBezTo>
                <a:cubicBezTo>
                  <a:pt x="18699" y="10928"/>
                  <a:pt x="18679" y="10830"/>
                  <a:pt x="19014" y="10514"/>
                </a:cubicBezTo>
                <a:cubicBezTo>
                  <a:pt x="19290" y="10239"/>
                  <a:pt x="19625" y="10160"/>
                  <a:pt x="19940" y="9923"/>
                </a:cubicBezTo>
                <a:cubicBezTo>
                  <a:pt x="20689" y="9352"/>
                  <a:pt x="20374" y="8524"/>
                  <a:pt x="19566" y="8229"/>
                </a:cubicBezTo>
                <a:cubicBezTo>
                  <a:pt x="19386" y="8163"/>
                  <a:pt x="19196" y="8136"/>
                  <a:pt x="19001" y="8136"/>
                </a:cubicBezTo>
                <a:cubicBezTo>
                  <a:pt x="18322" y="8136"/>
                  <a:pt x="17582" y="8461"/>
                  <a:pt x="16985" y="8584"/>
                </a:cubicBezTo>
                <a:cubicBezTo>
                  <a:pt x="15822" y="8820"/>
                  <a:pt x="14660" y="9037"/>
                  <a:pt x="13478" y="9194"/>
                </a:cubicBezTo>
                <a:cubicBezTo>
                  <a:pt x="11188" y="9529"/>
                  <a:pt x="8882" y="9689"/>
                  <a:pt x="6574" y="9689"/>
                </a:cubicBezTo>
                <a:cubicBezTo>
                  <a:pt x="6439" y="9689"/>
                  <a:pt x="6303" y="9688"/>
                  <a:pt x="6168" y="9687"/>
                </a:cubicBezTo>
                <a:cubicBezTo>
                  <a:pt x="5776" y="9687"/>
                  <a:pt x="5354" y="9699"/>
                  <a:pt x="4926" y="9699"/>
                </a:cubicBezTo>
                <a:cubicBezTo>
                  <a:pt x="3997" y="9699"/>
                  <a:pt x="3035" y="9643"/>
                  <a:pt x="2267" y="9293"/>
                </a:cubicBezTo>
                <a:cubicBezTo>
                  <a:pt x="533" y="8505"/>
                  <a:pt x="40" y="6574"/>
                  <a:pt x="1656" y="5411"/>
                </a:cubicBezTo>
                <a:cubicBezTo>
                  <a:pt x="2621" y="4702"/>
                  <a:pt x="3882" y="4663"/>
                  <a:pt x="5025" y="4604"/>
                </a:cubicBezTo>
                <a:cubicBezTo>
                  <a:pt x="6286" y="4505"/>
                  <a:pt x="7547" y="4426"/>
                  <a:pt x="8828" y="4328"/>
                </a:cubicBezTo>
                <a:cubicBezTo>
                  <a:pt x="13359" y="3914"/>
                  <a:pt x="17871" y="3264"/>
                  <a:pt x="22324" y="2377"/>
                </a:cubicBezTo>
                <a:cubicBezTo>
                  <a:pt x="23566" y="2141"/>
                  <a:pt x="24807" y="1865"/>
                  <a:pt x="26048" y="1569"/>
                </a:cubicBezTo>
                <a:cubicBezTo>
                  <a:pt x="27113" y="1333"/>
                  <a:pt x="28467" y="835"/>
                  <a:pt x="29627" y="835"/>
                </a:cubicBezTo>
                <a:cubicBezTo>
                  <a:pt x="29819" y="835"/>
                  <a:pt x="30006" y="849"/>
                  <a:pt x="30186" y="880"/>
                </a:cubicBezTo>
                <a:cubicBezTo>
                  <a:pt x="30796" y="998"/>
                  <a:pt x="32274" y="683"/>
                  <a:pt x="31939" y="2062"/>
                </a:cubicBezTo>
                <a:cubicBezTo>
                  <a:pt x="31841" y="2456"/>
                  <a:pt x="31328" y="2811"/>
                  <a:pt x="30993" y="2949"/>
                </a:cubicBezTo>
                <a:cubicBezTo>
                  <a:pt x="30540" y="3086"/>
                  <a:pt x="30087" y="3185"/>
                  <a:pt x="29614" y="3264"/>
                </a:cubicBezTo>
                <a:cubicBezTo>
                  <a:pt x="28885" y="3441"/>
                  <a:pt x="28274" y="3756"/>
                  <a:pt x="27999" y="4485"/>
                </a:cubicBezTo>
                <a:cubicBezTo>
                  <a:pt x="27940" y="4604"/>
                  <a:pt x="28117" y="4761"/>
                  <a:pt x="28196" y="4820"/>
                </a:cubicBezTo>
                <a:cubicBezTo>
                  <a:pt x="28961" y="5354"/>
                  <a:pt x="29784" y="5564"/>
                  <a:pt x="30650" y="5564"/>
                </a:cubicBezTo>
                <a:cubicBezTo>
                  <a:pt x="31032" y="5564"/>
                  <a:pt x="31423" y="5523"/>
                  <a:pt x="31821" y="5451"/>
                </a:cubicBezTo>
                <a:cubicBezTo>
                  <a:pt x="33949" y="5057"/>
                  <a:pt x="36018" y="4170"/>
                  <a:pt x="38067" y="3500"/>
                </a:cubicBezTo>
                <a:lnTo>
                  <a:pt x="44608" y="1372"/>
                </a:lnTo>
                <a:cubicBezTo>
                  <a:pt x="45652" y="1037"/>
                  <a:pt x="46736" y="545"/>
                  <a:pt x="47820" y="466"/>
                </a:cubicBezTo>
                <a:cubicBezTo>
                  <a:pt x="47866" y="462"/>
                  <a:pt x="47913" y="461"/>
                  <a:pt x="47961" y="461"/>
                </a:cubicBezTo>
                <a:close/>
                <a:moveTo>
                  <a:pt x="47887" y="1"/>
                </a:moveTo>
                <a:cubicBezTo>
                  <a:pt x="47346" y="1"/>
                  <a:pt x="46785" y="115"/>
                  <a:pt x="46263" y="269"/>
                </a:cubicBezTo>
                <a:cubicBezTo>
                  <a:pt x="43308" y="1136"/>
                  <a:pt x="40392" y="2180"/>
                  <a:pt x="37456" y="3126"/>
                </a:cubicBezTo>
                <a:cubicBezTo>
                  <a:pt x="35939" y="3618"/>
                  <a:pt x="34422" y="4150"/>
                  <a:pt x="32905" y="4604"/>
                </a:cubicBezTo>
                <a:cubicBezTo>
                  <a:pt x="32057" y="4864"/>
                  <a:pt x="31161" y="5107"/>
                  <a:pt x="30294" y="5107"/>
                </a:cubicBezTo>
                <a:cubicBezTo>
                  <a:pt x="29690" y="5107"/>
                  <a:pt x="29099" y="4990"/>
                  <a:pt x="28548" y="4678"/>
                </a:cubicBezTo>
                <a:lnTo>
                  <a:pt x="28548" y="4678"/>
                </a:lnTo>
                <a:cubicBezTo>
                  <a:pt x="29329" y="3332"/>
                  <a:pt x="32773" y="3918"/>
                  <a:pt x="32412" y="1944"/>
                </a:cubicBezTo>
                <a:cubicBezTo>
                  <a:pt x="32213" y="702"/>
                  <a:pt x="30749" y="420"/>
                  <a:pt x="29620" y="420"/>
                </a:cubicBezTo>
                <a:cubicBezTo>
                  <a:pt x="29405" y="420"/>
                  <a:pt x="29203" y="431"/>
                  <a:pt x="29023" y="446"/>
                </a:cubicBezTo>
                <a:cubicBezTo>
                  <a:pt x="26501" y="663"/>
                  <a:pt x="23960" y="1530"/>
                  <a:pt x="21477" y="2023"/>
                </a:cubicBezTo>
                <a:cubicBezTo>
                  <a:pt x="18738" y="2554"/>
                  <a:pt x="16000" y="2988"/>
                  <a:pt x="13222" y="3343"/>
                </a:cubicBezTo>
                <a:cubicBezTo>
                  <a:pt x="10404" y="3697"/>
                  <a:pt x="7567" y="3953"/>
                  <a:pt x="4730" y="4131"/>
                </a:cubicBezTo>
                <a:cubicBezTo>
                  <a:pt x="2996" y="4229"/>
                  <a:pt x="277" y="4544"/>
                  <a:pt x="99" y="6791"/>
                </a:cubicBezTo>
                <a:cubicBezTo>
                  <a:pt x="1" y="8150"/>
                  <a:pt x="1163" y="9253"/>
                  <a:pt x="2346" y="9726"/>
                </a:cubicBezTo>
                <a:cubicBezTo>
                  <a:pt x="3420" y="10144"/>
                  <a:pt x="4676" y="10266"/>
                  <a:pt x="5943" y="10266"/>
                </a:cubicBezTo>
                <a:cubicBezTo>
                  <a:pt x="7184" y="10266"/>
                  <a:pt x="8435" y="10149"/>
                  <a:pt x="9537" y="10081"/>
                </a:cubicBezTo>
                <a:cubicBezTo>
                  <a:pt x="10897" y="10002"/>
                  <a:pt x="12256" y="9884"/>
                  <a:pt x="13616" y="9687"/>
                </a:cubicBezTo>
                <a:cubicBezTo>
                  <a:pt x="15172" y="9490"/>
                  <a:pt x="16748" y="8958"/>
                  <a:pt x="18285" y="8840"/>
                </a:cubicBezTo>
                <a:lnTo>
                  <a:pt x="18758" y="8721"/>
                </a:lnTo>
                <a:lnTo>
                  <a:pt x="19743" y="9293"/>
                </a:lnTo>
                <a:cubicBezTo>
                  <a:pt x="19763" y="9588"/>
                  <a:pt x="19073" y="9608"/>
                  <a:pt x="18896" y="9746"/>
                </a:cubicBezTo>
                <a:cubicBezTo>
                  <a:pt x="18187" y="10298"/>
                  <a:pt x="18108" y="10554"/>
                  <a:pt x="17142" y="10692"/>
                </a:cubicBezTo>
                <a:cubicBezTo>
                  <a:pt x="16354" y="10810"/>
                  <a:pt x="15822" y="11007"/>
                  <a:pt x="15606" y="11834"/>
                </a:cubicBezTo>
                <a:cubicBezTo>
                  <a:pt x="15599" y="11866"/>
                  <a:pt x="15608" y="11903"/>
                  <a:pt x="15627" y="11942"/>
                </a:cubicBezTo>
                <a:lnTo>
                  <a:pt x="15627" y="11942"/>
                </a:lnTo>
                <a:cubicBezTo>
                  <a:pt x="15687" y="13288"/>
                  <a:pt x="16980" y="13890"/>
                  <a:pt x="18200" y="13890"/>
                </a:cubicBezTo>
                <a:cubicBezTo>
                  <a:pt x="18275" y="13890"/>
                  <a:pt x="18349" y="13888"/>
                  <a:pt x="18423" y="13884"/>
                </a:cubicBezTo>
                <a:cubicBezTo>
                  <a:pt x="21103" y="13726"/>
                  <a:pt x="23841" y="13076"/>
                  <a:pt x="26501" y="12682"/>
                </a:cubicBezTo>
                <a:lnTo>
                  <a:pt x="34678" y="11421"/>
                </a:lnTo>
                <a:cubicBezTo>
                  <a:pt x="35880" y="11224"/>
                  <a:pt x="37200" y="11165"/>
                  <a:pt x="38362" y="10810"/>
                </a:cubicBezTo>
                <a:cubicBezTo>
                  <a:pt x="39032" y="10613"/>
                  <a:pt x="39702" y="10140"/>
                  <a:pt x="39682" y="9372"/>
                </a:cubicBezTo>
                <a:cubicBezTo>
                  <a:pt x="39682" y="8781"/>
                  <a:pt x="39269" y="8603"/>
                  <a:pt x="38934" y="8209"/>
                </a:cubicBezTo>
                <a:cubicBezTo>
                  <a:pt x="38382" y="7579"/>
                  <a:pt x="38047" y="7047"/>
                  <a:pt x="38737" y="6377"/>
                </a:cubicBezTo>
                <a:cubicBezTo>
                  <a:pt x="39269" y="5865"/>
                  <a:pt x="40175" y="5766"/>
                  <a:pt x="40845" y="5608"/>
                </a:cubicBezTo>
                <a:cubicBezTo>
                  <a:pt x="43308" y="5057"/>
                  <a:pt x="45889" y="4663"/>
                  <a:pt x="48293" y="3914"/>
                </a:cubicBezTo>
                <a:cubicBezTo>
                  <a:pt x="49494" y="3520"/>
                  <a:pt x="50893" y="2515"/>
                  <a:pt x="50046" y="1136"/>
                </a:cubicBezTo>
                <a:cubicBezTo>
                  <a:pt x="49529" y="282"/>
                  <a:pt x="48733" y="1"/>
                  <a:pt x="478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13773" tIns="113773" rIns="113773" bIns="113773" anchor="ctr" anchorCtr="0">
            <a:noAutofit/>
          </a:bodyPr>
          <a:lstStyle/>
          <a:p>
            <a:endParaRPr sz="2240"/>
          </a:p>
        </p:txBody>
      </p:sp>
      <p:grpSp>
        <p:nvGrpSpPr>
          <p:cNvPr id="1262" name="Google Shape;1262;p50"/>
          <p:cNvGrpSpPr/>
          <p:nvPr/>
        </p:nvGrpSpPr>
        <p:grpSpPr>
          <a:xfrm rot="2700000">
            <a:off x="290181" y="890050"/>
            <a:ext cx="1270487" cy="853334"/>
            <a:chOff x="133625" y="4024950"/>
            <a:chExt cx="1244878" cy="836133"/>
          </a:xfrm>
        </p:grpSpPr>
        <p:sp>
          <p:nvSpPr>
            <p:cNvPr id="1263" name="Google Shape;1263;p50"/>
            <p:cNvSpPr/>
            <p:nvPr/>
          </p:nvSpPr>
          <p:spPr>
            <a:xfrm>
              <a:off x="145827" y="4027219"/>
              <a:ext cx="1217689" cy="831396"/>
            </a:xfrm>
            <a:custGeom>
              <a:avLst/>
              <a:gdLst/>
              <a:ahLst/>
              <a:cxnLst/>
              <a:rect l="l" t="t" r="r" b="b"/>
              <a:pathLst>
                <a:path w="103589" h="70727" extrusionOk="0">
                  <a:moveTo>
                    <a:pt x="6834" y="0"/>
                  </a:moveTo>
                  <a:lnTo>
                    <a:pt x="6834" y="0"/>
                  </a:lnTo>
                  <a:cubicBezTo>
                    <a:pt x="7521" y="850"/>
                    <a:pt x="8142" y="1766"/>
                    <a:pt x="8698" y="2682"/>
                  </a:cubicBezTo>
                  <a:lnTo>
                    <a:pt x="5199" y="916"/>
                  </a:lnTo>
                  <a:lnTo>
                    <a:pt x="5199" y="916"/>
                  </a:lnTo>
                  <a:cubicBezTo>
                    <a:pt x="6409" y="2485"/>
                    <a:pt x="7488" y="4153"/>
                    <a:pt x="8436" y="5919"/>
                  </a:cubicBezTo>
                  <a:lnTo>
                    <a:pt x="2256" y="2845"/>
                  </a:lnTo>
                  <a:lnTo>
                    <a:pt x="2256" y="2845"/>
                  </a:lnTo>
                  <a:cubicBezTo>
                    <a:pt x="4120" y="5265"/>
                    <a:pt x="5690" y="7946"/>
                    <a:pt x="6932" y="10758"/>
                  </a:cubicBezTo>
                  <a:lnTo>
                    <a:pt x="0" y="7979"/>
                  </a:lnTo>
                  <a:lnTo>
                    <a:pt x="0" y="7979"/>
                  </a:lnTo>
                  <a:cubicBezTo>
                    <a:pt x="4937" y="13145"/>
                    <a:pt x="7684" y="20142"/>
                    <a:pt x="8534" y="27238"/>
                  </a:cubicBezTo>
                  <a:cubicBezTo>
                    <a:pt x="9057" y="32045"/>
                    <a:pt x="8927" y="36917"/>
                    <a:pt x="8175" y="41690"/>
                  </a:cubicBezTo>
                  <a:cubicBezTo>
                    <a:pt x="7979" y="42865"/>
                    <a:pt x="5246" y="55326"/>
                    <a:pt x="5037" y="55326"/>
                  </a:cubicBezTo>
                  <a:cubicBezTo>
                    <a:pt x="5037" y="55326"/>
                    <a:pt x="5036" y="55326"/>
                    <a:pt x="5036" y="55326"/>
                  </a:cubicBezTo>
                  <a:lnTo>
                    <a:pt x="5036" y="55326"/>
                  </a:lnTo>
                  <a:cubicBezTo>
                    <a:pt x="5037" y="55326"/>
                    <a:pt x="8045" y="56339"/>
                    <a:pt x="12818" y="57843"/>
                  </a:cubicBezTo>
                  <a:cubicBezTo>
                    <a:pt x="26028" y="62061"/>
                    <a:pt x="52317" y="70072"/>
                    <a:pt x="61309" y="70726"/>
                  </a:cubicBezTo>
                  <a:lnTo>
                    <a:pt x="70694" y="65527"/>
                  </a:lnTo>
                  <a:lnTo>
                    <a:pt x="70726" y="65495"/>
                  </a:lnTo>
                  <a:lnTo>
                    <a:pt x="70759" y="65495"/>
                  </a:lnTo>
                  <a:lnTo>
                    <a:pt x="70890" y="65429"/>
                  </a:lnTo>
                  <a:lnTo>
                    <a:pt x="70857" y="65429"/>
                  </a:lnTo>
                  <a:cubicBezTo>
                    <a:pt x="71184" y="65135"/>
                    <a:pt x="71413" y="64775"/>
                    <a:pt x="71576" y="64383"/>
                  </a:cubicBezTo>
                  <a:cubicBezTo>
                    <a:pt x="72296" y="62650"/>
                    <a:pt x="73015" y="60950"/>
                    <a:pt x="73735" y="59217"/>
                  </a:cubicBezTo>
                  <a:cubicBezTo>
                    <a:pt x="74944" y="56437"/>
                    <a:pt x="76187" y="53691"/>
                    <a:pt x="77626" y="51042"/>
                  </a:cubicBezTo>
                  <a:cubicBezTo>
                    <a:pt x="79849" y="47020"/>
                    <a:pt x="82825" y="43554"/>
                    <a:pt x="85768" y="40088"/>
                  </a:cubicBezTo>
                  <a:cubicBezTo>
                    <a:pt x="90411" y="34628"/>
                    <a:pt x="96754" y="29461"/>
                    <a:pt x="103588" y="27728"/>
                  </a:cubicBezTo>
                  <a:cubicBezTo>
                    <a:pt x="99991" y="26519"/>
                    <a:pt x="96394" y="25276"/>
                    <a:pt x="92863" y="23935"/>
                  </a:cubicBezTo>
                  <a:lnTo>
                    <a:pt x="50323" y="8763"/>
                  </a:lnTo>
                  <a:cubicBezTo>
                    <a:pt x="49930" y="8862"/>
                    <a:pt x="49538" y="9058"/>
                    <a:pt x="49211" y="9352"/>
                  </a:cubicBezTo>
                  <a:lnTo>
                    <a:pt x="44273" y="7161"/>
                  </a:lnTo>
                  <a:cubicBezTo>
                    <a:pt x="43783" y="7488"/>
                    <a:pt x="43325" y="7848"/>
                    <a:pt x="42835" y="8208"/>
                  </a:cubicBezTo>
                  <a:lnTo>
                    <a:pt x="38486" y="6344"/>
                  </a:lnTo>
                  <a:cubicBezTo>
                    <a:pt x="36066" y="8109"/>
                    <a:pt x="33843" y="10169"/>
                    <a:pt x="31946" y="12491"/>
                  </a:cubicBezTo>
                  <a:lnTo>
                    <a:pt x="6834" y="0"/>
                  </a:lnTo>
                  <a:close/>
                </a:path>
              </a:pathLst>
            </a:custGeom>
            <a:solidFill>
              <a:srgbClr val="EF433A"/>
            </a:solidFill>
            <a:ln>
              <a:noFill/>
            </a:ln>
          </p:spPr>
          <p:txBody>
            <a:bodyPr spcFirstLastPara="1" wrap="square" lIns="113773" tIns="113773" rIns="113773" bIns="113773" anchor="ctr" anchorCtr="0">
              <a:noAutofit/>
            </a:bodyPr>
            <a:lstStyle/>
            <a:p>
              <a:endParaRPr sz="2240"/>
            </a:p>
          </p:txBody>
        </p:sp>
        <p:sp>
          <p:nvSpPr>
            <p:cNvPr id="1264" name="Google Shape;1264;p50"/>
            <p:cNvSpPr/>
            <p:nvPr/>
          </p:nvSpPr>
          <p:spPr>
            <a:xfrm>
              <a:off x="133625" y="4024950"/>
              <a:ext cx="1244878" cy="836133"/>
            </a:xfrm>
            <a:custGeom>
              <a:avLst/>
              <a:gdLst/>
              <a:ahLst/>
              <a:cxnLst/>
              <a:rect l="l" t="t" r="r" b="b"/>
              <a:pathLst>
                <a:path w="105902" h="71130" extrusionOk="0">
                  <a:moveTo>
                    <a:pt x="52342" y="9153"/>
                  </a:moveTo>
                  <a:cubicBezTo>
                    <a:pt x="52341" y="9153"/>
                    <a:pt x="52340" y="9153"/>
                    <a:pt x="52340" y="9153"/>
                  </a:cubicBezTo>
                  <a:lnTo>
                    <a:pt x="52340" y="9153"/>
                  </a:lnTo>
                  <a:cubicBezTo>
                    <a:pt x="52340" y="9153"/>
                    <a:pt x="52341" y="9153"/>
                    <a:pt x="52342" y="9153"/>
                  </a:cubicBezTo>
                  <a:close/>
                  <a:moveTo>
                    <a:pt x="9753" y="1506"/>
                  </a:moveTo>
                  <a:lnTo>
                    <a:pt x="32101" y="12651"/>
                  </a:lnTo>
                  <a:cubicBezTo>
                    <a:pt x="32332" y="12790"/>
                    <a:pt x="33021" y="13027"/>
                    <a:pt x="33520" y="13027"/>
                  </a:cubicBezTo>
                  <a:cubicBezTo>
                    <a:pt x="33727" y="13027"/>
                    <a:pt x="33902" y="12986"/>
                    <a:pt x="33998" y="12880"/>
                  </a:cubicBezTo>
                  <a:cubicBezTo>
                    <a:pt x="35772" y="10708"/>
                    <a:pt x="37804" y="8794"/>
                    <a:pt x="40040" y="7110"/>
                  </a:cubicBezTo>
                  <a:lnTo>
                    <a:pt x="40040" y="7110"/>
                  </a:lnTo>
                  <a:cubicBezTo>
                    <a:pt x="40919" y="7493"/>
                    <a:pt x="41807" y="7871"/>
                    <a:pt x="42696" y="8204"/>
                  </a:cubicBezTo>
                  <a:cubicBezTo>
                    <a:pt x="43285" y="8440"/>
                    <a:pt x="43726" y="8553"/>
                    <a:pt x="44117" y="8553"/>
                  </a:cubicBezTo>
                  <a:cubicBezTo>
                    <a:pt x="44680" y="8553"/>
                    <a:pt x="45142" y="8320"/>
                    <a:pt x="45798" y="7886"/>
                  </a:cubicBezTo>
                  <a:lnTo>
                    <a:pt x="45798" y="7886"/>
                  </a:lnTo>
                  <a:lnTo>
                    <a:pt x="48745" y="9185"/>
                  </a:lnTo>
                  <a:cubicBezTo>
                    <a:pt x="49137" y="9382"/>
                    <a:pt x="49530" y="9545"/>
                    <a:pt x="49955" y="9676"/>
                  </a:cubicBezTo>
                  <a:cubicBezTo>
                    <a:pt x="50178" y="9723"/>
                    <a:pt x="50367" y="9744"/>
                    <a:pt x="50536" y="9744"/>
                  </a:cubicBezTo>
                  <a:cubicBezTo>
                    <a:pt x="51006" y="9744"/>
                    <a:pt x="51320" y="9584"/>
                    <a:pt x="51763" y="9387"/>
                  </a:cubicBezTo>
                  <a:lnTo>
                    <a:pt x="51763" y="9387"/>
                  </a:lnTo>
                  <a:lnTo>
                    <a:pt x="78369" y="18831"/>
                  </a:lnTo>
                  <a:lnTo>
                    <a:pt x="92103" y="23736"/>
                  </a:lnTo>
                  <a:cubicBezTo>
                    <a:pt x="94620" y="24619"/>
                    <a:pt x="97105" y="25600"/>
                    <a:pt x="99623" y="26450"/>
                  </a:cubicBezTo>
                  <a:cubicBezTo>
                    <a:pt x="99950" y="26581"/>
                    <a:pt x="103416" y="27660"/>
                    <a:pt x="103416" y="27758"/>
                  </a:cubicBezTo>
                  <a:cubicBezTo>
                    <a:pt x="103416" y="27856"/>
                    <a:pt x="100800" y="28641"/>
                    <a:pt x="100637" y="28706"/>
                  </a:cubicBezTo>
                  <a:cubicBezTo>
                    <a:pt x="97956" y="29818"/>
                    <a:pt x="95438" y="31289"/>
                    <a:pt x="93149" y="33088"/>
                  </a:cubicBezTo>
                  <a:cubicBezTo>
                    <a:pt x="88244" y="36848"/>
                    <a:pt x="84059" y="41785"/>
                    <a:pt x="80429" y="46788"/>
                  </a:cubicBezTo>
                  <a:cubicBezTo>
                    <a:pt x="78435" y="49633"/>
                    <a:pt x="76734" y="52641"/>
                    <a:pt x="75361" y="55780"/>
                  </a:cubicBezTo>
                  <a:cubicBezTo>
                    <a:pt x="74609" y="57415"/>
                    <a:pt x="73890" y="59050"/>
                    <a:pt x="73203" y="60685"/>
                  </a:cubicBezTo>
                  <a:cubicBezTo>
                    <a:pt x="72553" y="62246"/>
                    <a:pt x="72064" y="64130"/>
                    <a:pt x="70965" y="65405"/>
                  </a:cubicBezTo>
                  <a:lnTo>
                    <a:pt x="70965" y="65405"/>
                  </a:lnTo>
                  <a:lnTo>
                    <a:pt x="63753" y="69415"/>
                  </a:lnTo>
                  <a:cubicBezTo>
                    <a:pt x="63165" y="69742"/>
                    <a:pt x="62347" y="70037"/>
                    <a:pt x="61824" y="70462"/>
                  </a:cubicBezTo>
                  <a:cubicBezTo>
                    <a:pt x="61738" y="70526"/>
                    <a:pt x="61667" y="70576"/>
                    <a:pt x="61590" y="70622"/>
                  </a:cubicBezTo>
                  <a:lnTo>
                    <a:pt x="61590" y="70622"/>
                  </a:lnTo>
                  <a:cubicBezTo>
                    <a:pt x="61397" y="70613"/>
                    <a:pt x="61191" y="70586"/>
                    <a:pt x="61007" y="70560"/>
                  </a:cubicBezTo>
                  <a:cubicBezTo>
                    <a:pt x="58947" y="70331"/>
                    <a:pt x="56919" y="69906"/>
                    <a:pt x="54859" y="69448"/>
                  </a:cubicBezTo>
                  <a:cubicBezTo>
                    <a:pt x="43709" y="66996"/>
                    <a:pt x="32723" y="63628"/>
                    <a:pt x="21801" y="60260"/>
                  </a:cubicBezTo>
                  <a:cubicBezTo>
                    <a:pt x="16921" y="58748"/>
                    <a:pt x="12040" y="57207"/>
                    <a:pt x="7188" y="55605"/>
                  </a:cubicBezTo>
                  <a:lnTo>
                    <a:pt x="7188" y="55605"/>
                  </a:lnTo>
                  <a:cubicBezTo>
                    <a:pt x="7411" y="55228"/>
                    <a:pt x="7494" y="54292"/>
                    <a:pt x="7578" y="54014"/>
                  </a:cubicBezTo>
                  <a:cubicBezTo>
                    <a:pt x="7937" y="52543"/>
                    <a:pt x="8264" y="51039"/>
                    <a:pt x="8624" y="49535"/>
                  </a:cubicBezTo>
                  <a:cubicBezTo>
                    <a:pt x="9213" y="46821"/>
                    <a:pt x="9932" y="44074"/>
                    <a:pt x="10324" y="41295"/>
                  </a:cubicBezTo>
                  <a:cubicBezTo>
                    <a:pt x="11869" y="30106"/>
                    <a:pt x="10405" y="18036"/>
                    <a:pt x="2888" y="9243"/>
                  </a:cubicBezTo>
                  <a:lnTo>
                    <a:pt x="2888" y="9243"/>
                  </a:lnTo>
                  <a:lnTo>
                    <a:pt x="7251" y="10984"/>
                  </a:lnTo>
                  <a:cubicBezTo>
                    <a:pt x="7361" y="11028"/>
                    <a:pt x="8176" y="11192"/>
                    <a:pt x="8641" y="11192"/>
                  </a:cubicBezTo>
                  <a:cubicBezTo>
                    <a:pt x="8862" y="11192"/>
                    <a:pt x="9004" y="11155"/>
                    <a:pt x="8951" y="11049"/>
                  </a:cubicBezTo>
                  <a:cubicBezTo>
                    <a:pt x="7909" y="8690"/>
                    <a:pt x="6636" y="6446"/>
                    <a:pt x="5152" y="4336"/>
                  </a:cubicBezTo>
                  <a:lnTo>
                    <a:pt x="5152" y="4336"/>
                  </a:lnTo>
                  <a:lnTo>
                    <a:pt x="8481" y="5992"/>
                  </a:lnTo>
                  <a:lnTo>
                    <a:pt x="8481" y="5992"/>
                  </a:lnTo>
                  <a:cubicBezTo>
                    <a:pt x="8485" y="5999"/>
                    <a:pt x="8489" y="6006"/>
                    <a:pt x="8493" y="6014"/>
                  </a:cubicBezTo>
                  <a:lnTo>
                    <a:pt x="8531" y="6016"/>
                  </a:lnTo>
                  <a:lnTo>
                    <a:pt x="8531" y="6016"/>
                  </a:lnTo>
                  <a:lnTo>
                    <a:pt x="8591" y="6046"/>
                  </a:lnTo>
                  <a:cubicBezTo>
                    <a:pt x="8734" y="6117"/>
                    <a:pt x="9719" y="6309"/>
                    <a:pt x="10200" y="6309"/>
                  </a:cubicBezTo>
                  <a:cubicBezTo>
                    <a:pt x="10381" y="6309"/>
                    <a:pt x="10491" y="6282"/>
                    <a:pt x="10455" y="6210"/>
                  </a:cubicBezTo>
                  <a:cubicBezTo>
                    <a:pt x="9752" y="4901"/>
                    <a:pt x="8977" y="3646"/>
                    <a:pt x="8131" y="2445"/>
                  </a:cubicBezTo>
                  <a:lnTo>
                    <a:pt x="8131" y="2445"/>
                  </a:lnTo>
                  <a:lnTo>
                    <a:pt x="8853" y="2809"/>
                  </a:lnTo>
                  <a:cubicBezTo>
                    <a:pt x="9015" y="2878"/>
                    <a:pt x="9959" y="3046"/>
                    <a:pt x="10443" y="3046"/>
                  </a:cubicBezTo>
                  <a:cubicBezTo>
                    <a:pt x="10644" y="3046"/>
                    <a:pt x="10765" y="3017"/>
                    <a:pt x="10717" y="2940"/>
                  </a:cubicBezTo>
                  <a:cubicBezTo>
                    <a:pt x="10405" y="2454"/>
                    <a:pt x="10083" y="1978"/>
                    <a:pt x="9753" y="1506"/>
                  </a:cubicBezTo>
                  <a:close/>
                  <a:moveTo>
                    <a:pt x="7133" y="0"/>
                  </a:moveTo>
                  <a:cubicBezTo>
                    <a:pt x="6959" y="0"/>
                    <a:pt x="6856" y="18"/>
                    <a:pt x="6891" y="63"/>
                  </a:cubicBezTo>
                  <a:cubicBezTo>
                    <a:pt x="7262" y="564"/>
                    <a:pt x="7623" y="1065"/>
                    <a:pt x="7973" y="1572"/>
                  </a:cubicBezTo>
                  <a:lnTo>
                    <a:pt x="7973" y="1572"/>
                  </a:lnTo>
                  <a:lnTo>
                    <a:pt x="7120" y="1142"/>
                  </a:lnTo>
                  <a:cubicBezTo>
                    <a:pt x="6956" y="1071"/>
                    <a:pt x="6002" y="934"/>
                    <a:pt x="5523" y="934"/>
                  </a:cubicBezTo>
                  <a:cubicBezTo>
                    <a:pt x="5334" y="934"/>
                    <a:pt x="5219" y="955"/>
                    <a:pt x="5256" y="1011"/>
                  </a:cubicBezTo>
                  <a:cubicBezTo>
                    <a:pt x="6211" y="2250"/>
                    <a:pt x="7084" y="3550"/>
                    <a:pt x="7876" y="4911"/>
                  </a:cubicBezTo>
                  <a:lnTo>
                    <a:pt x="7876" y="4911"/>
                  </a:lnTo>
                  <a:lnTo>
                    <a:pt x="4177" y="3071"/>
                  </a:lnTo>
                  <a:cubicBezTo>
                    <a:pt x="4010" y="2975"/>
                    <a:pt x="3008" y="2845"/>
                    <a:pt x="2541" y="2845"/>
                  </a:cubicBezTo>
                  <a:cubicBezTo>
                    <a:pt x="2368" y="2845"/>
                    <a:pt x="2269" y="2863"/>
                    <a:pt x="2313" y="2907"/>
                  </a:cubicBezTo>
                  <a:cubicBezTo>
                    <a:pt x="4007" y="5136"/>
                    <a:pt x="5458" y="7554"/>
                    <a:pt x="6642" y="10088"/>
                  </a:cubicBezTo>
                  <a:lnTo>
                    <a:pt x="6642" y="10088"/>
                  </a:lnTo>
                  <a:lnTo>
                    <a:pt x="1757" y="8139"/>
                  </a:lnTo>
                  <a:cubicBezTo>
                    <a:pt x="1629" y="8075"/>
                    <a:pt x="865" y="7996"/>
                    <a:pt x="402" y="7996"/>
                  </a:cubicBezTo>
                  <a:cubicBezTo>
                    <a:pt x="161" y="7996"/>
                    <a:pt x="1" y="8017"/>
                    <a:pt x="57" y="8074"/>
                  </a:cubicBezTo>
                  <a:cubicBezTo>
                    <a:pt x="8297" y="16902"/>
                    <a:pt x="9899" y="29393"/>
                    <a:pt x="8297" y="40968"/>
                  </a:cubicBezTo>
                  <a:cubicBezTo>
                    <a:pt x="7970" y="43518"/>
                    <a:pt x="7316" y="46069"/>
                    <a:pt x="6760" y="48587"/>
                  </a:cubicBezTo>
                  <a:cubicBezTo>
                    <a:pt x="6401" y="50091"/>
                    <a:pt x="6074" y="51595"/>
                    <a:pt x="5714" y="53099"/>
                  </a:cubicBezTo>
                  <a:cubicBezTo>
                    <a:pt x="5651" y="53383"/>
                    <a:pt x="5436" y="55035"/>
                    <a:pt x="5156" y="55299"/>
                  </a:cubicBezTo>
                  <a:lnTo>
                    <a:pt x="5156" y="55299"/>
                  </a:lnTo>
                  <a:lnTo>
                    <a:pt x="5125" y="55290"/>
                  </a:lnTo>
                  <a:lnTo>
                    <a:pt x="5125" y="55290"/>
                  </a:lnTo>
                  <a:cubicBezTo>
                    <a:pt x="4962" y="55453"/>
                    <a:pt x="5452" y="55584"/>
                    <a:pt x="5518" y="55617"/>
                  </a:cubicBezTo>
                  <a:cubicBezTo>
                    <a:pt x="16177" y="59148"/>
                    <a:pt x="26902" y="62451"/>
                    <a:pt x="37725" y="65492"/>
                  </a:cubicBezTo>
                  <a:cubicBezTo>
                    <a:pt x="43251" y="67061"/>
                    <a:pt x="48810" y="68565"/>
                    <a:pt x="54434" y="69808"/>
                  </a:cubicBezTo>
                  <a:cubicBezTo>
                    <a:pt x="56494" y="70233"/>
                    <a:pt x="58554" y="70658"/>
                    <a:pt x="60647" y="70952"/>
                  </a:cubicBezTo>
                  <a:cubicBezTo>
                    <a:pt x="61276" y="71022"/>
                    <a:pt x="61848" y="71129"/>
                    <a:pt x="62405" y="71129"/>
                  </a:cubicBezTo>
                  <a:cubicBezTo>
                    <a:pt x="62891" y="71129"/>
                    <a:pt x="63364" y="71048"/>
                    <a:pt x="63851" y="70789"/>
                  </a:cubicBezTo>
                  <a:cubicBezTo>
                    <a:pt x="66925" y="69285"/>
                    <a:pt x="69901" y="67453"/>
                    <a:pt x="72909" y="65786"/>
                  </a:cubicBezTo>
                  <a:cubicBezTo>
                    <a:pt x="72932" y="65774"/>
                    <a:pt x="72944" y="65761"/>
                    <a:pt x="72946" y="65747"/>
                  </a:cubicBezTo>
                  <a:lnTo>
                    <a:pt x="72946" y="65747"/>
                  </a:lnTo>
                  <a:cubicBezTo>
                    <a:pt x="74316" y="64144"/>
                    <a:pt x="74970" y="61500"/>
                    <a:pt x="75819" y="59540"/>
                  </a:cubicBezTo>
                  <a:cubicBezTo>
                    <a:pt x="76636" y="57611"/>
                    <a:pt x="77519" y="55617"/>
                    <a:pt x="78467" y="53720"/>
                  </a:cubicBezTo>
                  <a:cubicBezTo>
                    <a:pt x="80462" y="49829"/>
                    <a:pt x="82914" y="46200"/>
                    <a:pt x="85759" y="42897"/>
                  </a:cubicBezTo>
                  <a:cubicBezTo>
                    <a:pt x="91056" y="36488"/>
                    <a:pt x="97236" y="30374"/>
                    <a:pt x="105509" y="28150"/>
                  </a:cubicBezTo>
                  <a:cubicBezTo>
                    <a:pt x="105901" y="28019"/>
                    <a:pt x="105313" y="27823"/>
                    <a:pt x="105182" y="27791"/>
                  </a:cubicBezTo>
                  <a:cubicBezTo>
                    <a:pt x="89487" y="22493"/>
                    <a:pt x="73922" y="16673"/>
                    <a:pt x="58325" y="11115"/>
                  </a:cubicBezTo>
                  <a:lnTo>
                    <a:pt x="52113" y="8924"/>
                  </a:lnTo>
                  <a:cubicBezTo>
                    <a:pt x="51996" y="8877"/>
                    <a:pt x="51669" y="8834"/>
                    <a:pt x="51335" y="8812"/>
                  </a:cubicBezTo>
                  <a:lnTo>
                    <a:pt x="51335" y="8812"/>
                  </a:lnTo>
                  <a:cubicBezTo>
                    <a:pt x="51097" y="8743"/>
                    <a:pt x="50854" y="8691"/>
                    <a:pt x="50655" y="8691"/>
                  </a:cubicBezTo>
                  <a:cubicBezTo>
                    <a:pt x="50563" y="8691"/>
                    <a:pt x="50481" y="8702"/>
                    <a:pt x="50412" y="8728"/>
                  </a:cubicBezTo>
                  <a:cubicBezTo>
                    <a:pt x="50190" y="8779"/>
                    <a:pt x="49977" y="8857"/>
                    <a:pt x="49777" y="8962"/>
                  </a:cubicBezTo>
                  <a:lnTo>
                    <a:pt x="49777" y="8962"/>
                  </a:lnTo>
                  <a:cubicBezTo>
                    <a:pt x="48754" y="8494"/>
                    <a:pt x="47719" y="8030"/>
                    <a:pt x="46685" y="7583"/>
                  </a:cubicBezTo>
                  <a:cubicBezTo>
                    <a:pt x="46030" y="7301"/>
                    <a:pt x="45536" y="7159"/>
                    <a:pt x="45087" y="7159"/>
                  </a:cubicBezTo>
                  <a:cubicBezTo>
                    <a:pt x="44527" y="7159"/>
                    <a:pt x="44037" y="7379"/>
                    <a:pt x="43389" y="7818"/>
                  </a:cubicBezTo>
                  <a:lnTo>
                    <a:pt x="43389" y="7818"/>
                  </a:lnTo>
                  <a:cubicBezTo>
                    <a:pt x="42225" y="7263"/>
                    <a:pt x="41031" y="6673"/>
                    <a:pt x="39818" y="6406"/>
                  </a:cubicBezTo>
                  <a:cubicBezTo>
                    <a:pt x="39600" y="6354"/>
                    <a:pt x="39400" y="6330"/>
                    <a:pt x="39213" y="6330"/>
                  </a:cubicBezTo>
                  <a:cubicBezTo>
                    <a:pt x="38227" y="6330"/>
                    <a:pt x="37625" y="6999"/>
                    <a:pt x="36744" y="7714"/>
                  </a:cubicBezTo>
                  <a:cubicBezTo>
                    <a:pt x="35186" y="9037"/>
                    <a:pt x="33734" y="10465"/>
                    <a:pt x="32411" y="12023"/>
                  </a:cubicBezTo>
                  <a:lnTo>
                    <a:pt x="32411" y="12023"/>
                  </a:lnTo>
                  <a:lnTo>
                    <a:pt x="8872" y="284"/>
                  </a:lnTo>
                  <a:lnTo>
                    <a:pt x="8872" y="284"/>
                  </a:lnTo>
                  <a:cubicBezTo>
                    <a:pt x="8866" y="276"/>
                    <a:pt x="8859" y="267"/>
                    <a:pt x="8853" y="259"/>
                  </a:cubicBezTo>
                  <a:lnTo>
                    <a:pt x="8815" y="256"/>
                  </a:lnTo>
                  <a:lnTo>
                    <a:pt x="8815" y="256"/>
                  </a:lnTo>
                  <a:lnTo>
                    <a:pt x="8755" y="226"/>
                  </a:lnTo>
                  <a:cubicBezTo>
                    <a:pt x="8588" y="131"/>
                    <a:pt x="7603" y="0"/>
                    <a:pt x="7133" y="0"/>
                  </a:cubicBezTo>
                  <a:close/>
                </a:path>
              </a:pathLst>
            </a:custGeom>
            <a:solidFill>
              <a:schemeClr val="lt2"/>
            </a:solidFill>
            <a:ln w="762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113773" tIns="113773" rIns="113773" bIns="113773" anchor="ctr" anchorCtr="0">
              <a:noAutofit/>
            </a:bodyPr>
            <a:lstStyle/>
            <a:p>
              <a:endParaRPr sz="2240"/>
            </a:p>
          </p:txBody>
        </p:sp>
        <p:sp>
          <p:nvSpPr>
            <p:cNvPr id="1265" name="Google Shape;1265;p50"/>
            <p:cNvSpPr/>
            <p:nvPr/>
          </p:nvSpPr>
          <p:spPr>
            <a:xfrm>
              <a:off x="145827" y="4121002"/>
              <a:ext cx="831008" cy="737614"/>
            </a:xfrm>
            <a:custGeom>
              <a:avLst/>
              <a:gdLst/>
              <a:ahLst/>
              <a:cxnLst/>
              <a:rect l="l" t="t" r="r" b="b"/>
              <a:pathLst>
                <a:path w="70694" h="62749" extrusionOk="0">
                  <a:moveTo>
                    <a:pt x="5036" y="47348"/>
                  </a:moveTo>
                  <a:cubicBezTo>
                    <a:pt x="5036" y="47348"/>
                    <a:pt x="5036" y="47348"/>
                    <a:pt x="5036" y="47348"/>
                  </a:cubicBezTo>
                  <a:lnTo>
                    <a:pt x="5036" y="47348"/>
                  </a:lnTo>
                  <a:cubicBezTo>
                    <a:pt x="5036" y="47348"/>
                    <a:pt x="5036" y="47348"/>
                    <a:pt x="5036" y="47348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4937" y="5167"/>
                    <a:pt x="7684" y="12164"/>
                    <a:pt x="8534" y="19260"/>
                  </a:cubicBezTo>
                  <a:cubicBezTo>
                    <a:pt x="9057" y="24067"/>
                    <a:pt x="8927" y="28939"/>
                    <a:pt x="8175" y="33712"/>
                  </a:cubicBezTo>
                  <a:cubicBezTo>
                    <a:pt x="7979" y="34887"/>
                    <a:pt x="5246" y="47348"/>
                    <a:pt x="5037" y="47348"/>
                  </a:cubicBezTo>
                  <a:cubicBezTo>
                    <a:pt x="5037" y="47348"/>
                    <a:pt x="5037" y="47348"/>
                    <a:pt x="5036" y="47348"/>
                  </a:cubicBezTo>
                  <a:lnTo>
                    <a:pt x="5036" y="47348"/>
                  </a:lnTo>
                  <a:cubicBezTo>
                    <a:pt x="5236" y="47403"/>
                    <a:pt x="40302" y="59095"/>
                    <a:pt x="61309" y="62748"/>
                  </a:cubicBezTo>
                  <a:lnTo>
                    <a:pt x="70694" y="57353"/>
                  </a:lnTo>
                  <a:lnTo>
                    <a:pt x="52873" y="39010"/>
                  </a:lnTo>
                  <a:cubicBezTo>
                    <a:pt x="51631" y="37734"/>
                    <a:pt x="50617" y="35969"/>
                    <a:pt x="49113" y="34988"/>
                  </a:cubicBezTo>
                  <a:cubicBezTo>
                    <a:pt x="47838" y="34105"/>
                    <a:pt x="46987" y="33843"/>
                    <a:pt x="47151" y="31881"/>
                  </a:cubicBezTo>
                  <a:cubicBezTo>
                    <a:pt x="47282" y="30802"/>
                    <a:pt x="47707" y="29756"/>
                    <a:pt x="47870" y="28677"/>
                  </a:cubicBezTo>
                  <a:cubicBezTo>
                    <a:pt x="48034" y="27467"/>
                    <a:pt x="47903" y="26257"/>
                    <a:pt x="47903" y="25080"/>
                  </a:cubicBezTo>
                  <a:cubicBezTo>
                    <a:pt x="47870" y="23184"/>
                    <a:pt x="48165" y="21320"/>
                    <a:pt x="48753" y="1952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13773" tIns="113773" rIns="113773" bIns="113773" anchor="ctr" anchorCtr="0">
              <a:noAutofit/>
            </a:bodyPr>
            <a:lstStyle/>
            <a:p>
              <a:endParaRPr sz="2240"/>
            </a:p>
          </p:txBody>
        </p:sp>
        <p:sp>
          <p:nvSpPr>
            <p:cNvPr id="1266" name="Google Shape;1266;p50"/>
            <p:cNvSpPr/>
            <p:nvPr/>
          </p:nvSpPr>
          <p:spPr>
            <a:xfrm>
              <a:off x="172347" y="4060662"/>
              <a:ext cx="518137" cy="604995"/>
            </a:xfrm>
            <a:custGeom>
              <a:avLst/>
              <a:gdLst/>
              <a:ahLst/>
              <a:cxnLst/>
              <a:rect l="l" t="t" r="r" b="b"/>
              <a:pathLst>
                <a:path w="44078" h="51467" extrusionOk="0">
                  <a:moveTo>
                    <a:pt x="0" y="0"/>
                  </a:moveTo>
                  <a:lnTo>
                    <a:pt x="0" y="0"/>
                  </a:lnTo>
                  <a:cubicBezTo>
                    <a:pt x="15826" y="20436"/>
                    <a:pt x="4905" y="51467"/>
                    <a:pt x="4905" y="51467"/>
                  </a:cubicBezTo>
                  <a:lnTo>
                    <a:pt x="22006" y="47249"/>
                  </a:lnTo>
                  <a:lnTo>
                    <a:pt x="44077" y="2197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3773" tIns="113773" rIns="113773" bIns="113773" anchor="ctr" anchorCtr="0">
              <a:noAutofit/>
            </a:bodyPr>
            <a:lstStyle/>
            <a:p>
              <a:endParaRPr sz="2240"/>
            </a:p>
          </p:txBody>
        </p:sp>
        <p:sp>
          <p:nvSpPr>
            <p:cNvPr id="1267" name="Google Shape;1267;p50"/>
            <p:cNvSpPr/>
            <p:nvPr/>
          </p:nvSpPr>
          <p:spPr>
            <a:xfrm>
              <a:off x="206942" y="4037975"/>
              <a:ext cx="518137" cy="624226"/>
            </a:xfrm>
            <a:custGeom>
              <a:avLst/>
              <a:gdLst/>
              <a:ahLst/>
              <a:cxnLst/>
              <a:rect l="l" t="t" r="r" b="b"/>
              <a:pathLst>
                <a:path w="44078" h="53103" extrusionOk="0">
                  <a:moveTo>
                    <a:pt x="0" y="1"/>
                  </a:moveTo>
                  <a:cubicBezTo>
                    <a:pt x="15826" y="20470"/>
                    <a:pt x="4120" y="53103"/>
                    <a:pt x="4120" y="53103"/>
                  </a:cubicBezTo>
                  <a:lnTo>
                    <a:pt x="22006" y="47282"/>
                  </a:lnTo>
                  <a:lnTo>
                    <a:pt x="44077" y="2197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8DCED4">
                <a:alpha val="60000"/>
              </a:srgbClr>
            </a:solidFill>
            <a:ln>
              <a:noFill/>
            </a:ln>
          </p:spPr>
          <p:txBody>
            <a:bodyPr spcFirstLastPara="1" wrap="square" lIns="113773" tIns="113773" rIns="113773" bIns="113773" anchor="ctr" anchorCtr="0">
              <a:noAutofit/>
            </a:bodyPr>
            <a:lstStyle/>
            <a:p>
              <a:endParaRPr sz="2240"/>
            </a:p>
          </p:txBody>
        </p:sp>
        <p:sp>
          <p:nvSpPr>
            <p:cNvPr id="1268" name="Google Shape;1268;p50"/>
            <p:cNvSpPr/>
            <p:nvPr/>
          </p:nvSpPr>
          <p:spPr>
            <a:xfrm>
              <a:off x="226150" y="4027219"/>
              <a:ext cx="518149" cy="624226"/>
            </a:xfrm>
            <a:custGeom>
              <a:avLst/>
              <a:gdLst/>
              <a:ahLst/>
              <a:cxnLst/>
              <a:rect l="l" t="t" r="r" b="b"/>
              <a:pathLst>
                <a:path w="44079" h="53103" extrusionOk="0">
                  <a:moveTo>
                    <a:pt x="1" y="0"/>
                  </a:moveTo>
                  <a:cubicBezTo>
                    <a:pt x="15827" y="20437"/>
                    <a:pt x="4121" y="53102"/>
                    <a:pt x="4121" y="53102"/>
                  </a:cubicBezTo>
                  <a:lnTo>
                    <a:pt x="22007" y="47282"/>
                  </a:lnTo>
                  <a:lnTo>
                    <a:pt x="44078" y="2200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13773" tIns="113773" rIns="113773" bIns="113773" anchor="ctr" anchorCtr="0">
              <a:noAutofit/>
            </a:bodyPr>
            <a:lstStyle/>
            <a:p>
              <a:endParaRPr sz="2240"/>
            </a:p>
          </p:txBody>
        </p:sp>
        <p:sp>
          <p:nvSpPr>
            <p:cNvPr id="1269" name="Google Shape;1269;p50"/>
            <p:cNvSpPr/>
            <p:nvPr/>
          </p:nvSpPr>
          <p:spPr>
            <a:xfrm>
              <a:off x="378251" y="4186385"/>
              <a:ext cx="48172" cy="323803"/>
            </a:xfrm>
            <a:custGeom>
              <a:avLst/>
              <a:gdLst/>
              <a:ahLst/>
              <a:cxnLst/>
              <a:rect l="l" t="t" r="r" b="b"/>
              <a:pathLst>
                <a:path w="4098" h="27546" extrusionOk="0">
                  <a:moveTo>
                    <a:pt x="415" y="1"/>
                  </a:moveTo>
                  <a:cubicBezTo>
                    <a:pt x="210" y="1"/>
                    <a:pt x="52" y="71"/>
                    <a:pt x="109" y="226"/>
                  </a:cubicBezTo>
                  <a:cubicBezTo>
                    <a:pt x="3084" y="8989"/>
                    <a:pt x="1613" y="18210"/>
                    <a:pt x="43" y="27104"/>
                  </a:cubicBezTo>
                  <a:cubicBezTo>
                    <a:pt x="1" y="27359"/>
                    <a:pt x="401" y="27545"/>
                    <a:pt x="703" y="27545"/>
                  </a:cubicBezTo>
                  <a:cubicBezTo>
                    <a:pt x="866" y="27545"/>
                    <a:pt x="1001" y="27492"/>
                    <a:pt x="1024" y="27366"/>
                  </a:cubicBezTo>
                  <a:cubicBezTo>
                    <a:pt x="2626" y="18406"/>
                    <a:pt x="4098" y="9153"/>
                    <a:pt x="1089" y="324"/>
                  </a:cubicBezTo>
                  <a:cubicBezTo>
                    <a:pt x="1034" y="120"/>
                    <a:pt x="684" y="1"/>
                    <a:pt x="41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13773" tIns="113773" rIns="113773" bIns="113773" anchor="ctr" anchorCtr="0">
              <a:noAutofit/>
            </a:bodyPr>
            <a:lstStyle/>
            <a:p>
              <a:endParaRPr sz="2240"/>
            </a:p>
          </p:txBody>
        </p:sp>
        <p:sp>
          <p:nvSpPr>
            <p:cNvPr id="1270" name="Google Shape;1270;p50"/>
            <p:cNvSpPr/>
            <p:nvPr/>
          </p:nvSpPr>
          <p:spPr>
            <a:xfrm>
              <a:off x="445526" y="4215714"/>
              <a:ext cx="48160" cy="323874"/>
            </a:xfrm>
            <a:custGeom>
              <a:avLst/>
              <a:gdLst/>
              <a:ahLst/>
              <a:cxnLst/>
              <a:rect l="l" t="t" r="r" b="b"/>
              <a:pathLst>
                <a:path w="4097" h="27552" extrusionOk="0">
                  <a:moveTo>
                    <a:pt x="395" y="1"/>
                  </a:moveTo>
                  <a:cubicBezTo>
                    <a:pt x="199" y="1"/>
                    <a:pt x="53" y="65"/>
                    <a:pt x="108" y="216"/>
                  </a:cubicBezTo>
                  <a:lnTo>
                    <a:pt x="108" y="249"/>
                  </a:lnTo>
                  <a:cubicBezTo>
                    <a:pt x="3083" y="9012"/>
                    <a:pt x="1612" y="18233"/>
                    <a:pt x="42" y="27127"/>
                  </a:cubicBezTo>
                  <a:cubicBezTo>
                    <a:pt x="0" y="27360"/>
                    <a:pt x="396" y="27551"/>
                    <a:pt x="698" y="27551"/>
                  </a:cubicBezTo>
                  <a:cubicBezTo>
                    <a:pt x="863" y="27551"/>
                    <a:pt x="1000" y="27494"/>
                    <a:pt x="1023" y="27356"/>
                  </a:cubicBezTo>
                  <a:cubicBezTo>
                    <a:pt x="2626" y="18429"/>
                    <a:pt x="4097" y="9176"/>
                    <a:pt x="1089" y="314"/>
                  </a:cubicBezTo>
                  <a:cubicBezTo>
                    <a:pt x="1032" y="125"/>
                    <a:pt x="666" y="1"/>
                    <a:pt x="39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13773" tIns="113773" rIns="113773" bIns="113773" anchor="ctr" anchorCtr="0">
              <a:noAutofit/>
            </a:bodyPr>
            <a:lstStyle/>
            <a:p>
              <a:endParaRPr sz="2240"/>
            </a:p>
          </p:txBody>
        </p:sp>
        <p:sp>
          <p:nvSpPr>
            <p:cNvPr id="1271" name="Google Shape;1271;p50"/>
            <p:cNvSpPr/>
            <p:nvPr/>
          </p:nvSpPr>
          <p:spPr>
            <a:xfrm>
              <a:off x="288805" y="4102170"/>
              <a:ext cx="559656" cy="563876"/>
            </a:xfrm>
            <a:custGeom>
              <a:avLst/>
              <a:gdLst/>
              <a:ahLst/>
              <a:cxnLst/>
              <a:rect l="l" t="t" r="r" b="b"/>
              <a:pathLst>
                <a:path w="47610" h="47969" extrusionOk="0">
                  <a:moveTo>
                    <a:pt x="26323" y="0"/>
                  </a:moveTo>
                  <a:cubicBezTo>
                    <a:pt x="10628" y="10725"/>
                    <a:pt x="1" y="46366"/>
                    <a:pt x="1" y="46366"/>
                  </a:cubicBezTo>
                  <a:lnTo>
                    <a:pt x="6573" y="47969"/>
                  </a:lnTo>
                  <a:lnTo>
                    <a:pt x="47609" y="8992"/>
                  </a:lnTo>
                  <a:lnTo>
                    <a:pt x="26323" y="0"/>
                  </a:lnTo>
                  <a:close/>
                </a:path>
              </a:pathLst>
            </a:custGeom>
            <a:solidFill>
              <a:srgbClr val="8DCED4">
                <a:alpha val="60000"/>
              </a:srgbClr>
            </a:solidFill>
            <a:ln>
              <a:noFill/>
            </a:ln>
          </p:spPr>
          <p:txBody>
            <a:bodyPr spcFirstLastPara="1" wrap="square" lIns="113773" tIns="113773" rIns="113773" bIns="113773" anchor="ctr" anchorCtr="0">
              <a:noAutofit/>
            </a:bodyPr>
            <a:lstStyle/>
            <a:p>
              <a:endParaRPr sz="2240"/>
            </a:p>
          </p:txBody>
        </p:sp>
        <p:sp>
          <p:nvSpPr>
            <p:cNvPr id="1272" name="Google Shape;1272;p50"/>
            <p:cNvSpPr/>
            <p:nvPr/>
          </p:nvSpPr>
          <p:spPr>
            <a:xfrm>
              <a:off x="312645" y="4111398"/>
              <a:ext cx="574631" cy="570411"/>
            </a:xfrm>
            <a:custGeom>
              <a:avLst/>
              <a:gdLst/>
              <a:ahLst/>
              <a:cxnLst/>
              <a:rect l="l" t="t" r="r" b="b"/>
              <a:pathLst>
                <a:path w="48884" h="48525" extrusionOk="0">
                  <a:moveTo>
                    <a:pt x="30082" y="0"/>
                  </a:moveTo>
                  <a:cubicBezTo>
                    <a:pt x="6474" y="16513"/>
                    <a:pt x="0" y="45287"/>
                    <a:pt x="0" y="45287"/>
                  </a:cubicBezTo>
                  <a:lnTo>
                    <a:pt x="6703" y="48524"/>
                  </a:lnTo>
                  <a:lnTo>
                    <a:pt x="48884" y="8338"/>
                  </a:lnTo>
                  <a:lnTo>
                    <a:pt x="3008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13773" tIns="113773" rIns="113773" bIns="113773" anchor="ctr" anchorCtr="0">
              <a:noAutofit/>
            </a:bodyPr>
            <a:lstStyle/>
            <a:p>
              <a:endParaRPr sz="2240"/>
            </a:p>
          </p:txBody>
        </p:sp>
        <p:sp>
          <p:nvSpPr>
            <p:cNvPr id="1273" name="Google Shape;1273;p50"/>
            <p:cNvSpPr/>
            <p:nvPr/>
          </p:nvSpPr>
          <p:spPr>
            <a:xfrm>
              <a:off x="318793" y="4130230"/>
              <a:ext cx="1045102" cy="670270"/>
            </a:xfrm>
            <a:custGeom>
              <a:avLst/>
              <a:gdLst/>
              <a:ahLst/>
              <a:cxnLst/>
              <a:rect l="l" t="t" r="r" b="b"/>
              <a:pathLst>
                <a:path w="88907" h="57020" extrusionOk="0">
                  <a:moveTo>
                    <a:pt x="35609" y="0"/>
                  </a:moveTo>
                  <a:cubicBezTo>
                    <a:pt x="35184" y="99"/>
                    <a:pt x="34758" y="327"/>
                    <a:pt x="34431" y="622"/>
                  </a:cubicBezTo>
                  <a:cubicBezTo>
                    <a:pt x="27925" y="5428"/>
                    <a:pt x="21418" y="10300"/>
                    <a:pt x="15434" y="16251"/>
                  </a:cubicBezTo>
                  <a:cubicBezTo>
                    <a:pt x="10202" y="21450"/>
                    <a:pt x="5755" y="27205"/>
                    <a:pt x="2943" y="33843"/>
                  </a:cubicBezTo>
                  <a:cubicBezTo>
                    <a:pt x="2714" y="34399"/>
                    <a:pt x="0" y="41364"/>
                    <a:pt x="621" y="41527"/>
                  </a:cubicBezTo>
                  <a:cubicBezTo>
                    <a:pt x="3793" y="42410"/>
                    <a:pt x="6605" y="44012"/>
                    <a:pt x="9646" y="45287"/>
                  </a:cubicBezTo>
                  <a:cubicBezTo>
                    <a:pt x="12785" y="46563"/>
                    <a:pt x="15924" y="47772"/>
                    <a:pt x="19096" y="48950"/>
                  </a:cubicBezTo>
                  <a:cubicBezTo>
                    <a:pt x="29792" y="52957"/>
                    <a:pt x="40848" y="57019"/>
                    <a:pt x="52214" y="57019"/>
                  </a:cubicBezTo>
                  <a:cubicBezTo>
                    <a:pt x="53184" y="57019"/>
                    <a:pt x="54155" y="56990"/>
                    <a:pt x="55129" y="56928"/>
                  </a:cubicBezTo>
                  <a:cubicBezTo>
                    <a:pt x="55456" y="56928"/>
                    <a:pt x="55751" y="56863"/>
                    <a:pt x="56078" y="56732"/>
                  </a:cubicBezTo>
                  <a:cubicBezTo>
                    <a:pt x="56437" y="56437"/>
                    <a:pt x="56732" y="56045"/>
                    <a:pt x="56895" y="55587"/>
                  </a:cubicBezTo>
                  <a:cubicBezTo>
                    <a:pt x="57615" y="53887"/>
                    <a:pt x="58334" y="52154"/>
                    <a:pt x="59086" y="50421"/>
                  </a:cubicBezTo>
                  <a:cubicBezTo>
                    <a:pt x="60263" y="47642"/>
                    <a:pt x="61506" y="44895"/>
                    <a:pt x="62944" y="42246"/>
                  </a:cubicBezTo>
                  <a:cubicBezTo>
                    <a:pt x="65168" y="38225"/>
                    <a:pt x="68143" y="34759"/>
                    <a:pt x="71086" y="31293"/>
                  </a:cubicBezTo>
                  <a:cubicBezTo>
                    <a:pt x="75729" y="25832"/>
                    <a:pt x="82073" y="20666"/>
                    <a:pt x="88907" y="18933"/>
                  </a:cubicBezTo>
                  <a:cubicBezTo>
                    <a:pt x="85310" y="17690"/>
                    <a:pt x="81746" y="16480"/>
                    <a:pt x="78182" y="15107"/>
                  </a:cubicBezTo>
                  <a:lnTo>
                    <a:pt x="3560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3773" tIns="113773" rIns="113773" bIns="113773" anchor="ctr" anchorCtr="0">
              <a:noAutofit/>
            </a:bodyPr>
            <a:lstStyle/>
            <a:p>
              <a:endParaRPr sz="2240"/>
            </a:p>
          </p:txBody>
        </p:sp>
        <p:sp>
          <p:nvSpPr>
            <p:cNvPr id="1274" name="Google Shape;1274;p50"/>
            <p:cNvSpPr/>
            <p:nvPr/>
          </p:nvSpPr>
          <p:spPr>
            <a:xfrm>
              <a:off x="205014" y="4618390"/>
              <a:ext cx="774513" cy="240237"/>
            </a:xfrm>
            <a:custGeom>
              <a:avLst/>
              <a:gdLst/>
              <a:ahLst/>
              <a:cxnLst/>
              <a:rect l="l" t="t" r="r" b="b"/>
              <a:pathLst>
                <a:path w="65888" h="20437" extrusionOk="0">
                  <a:moveTo>
                    <a:pt x="10300" y="0"/>
                  </a:moveTo>
                  <a:lnTo>
                    <a:pt x="1" y="5036"/>
                  </a:lnTo>
                  <a:cubicBezTo>
                    <a:pt x="1" y="5036"/>
                    <a:pt x="44078" y="19554"/>
                    <a:pt x="56274" y="20436"/>
                  </a:cubicBezTo>
                  <a:lnTo>
                    <a:pt x="65888" y="15107"/>
                  </a:lnTo>
                  <a:lnTo>
                    <a:pt x="103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13773" tIns="113773" rIns="113773" bIns="113773" anchor="ctr" anchorCtr="0">
              <a:noAutofit/>
            </a:bodyPr>
            <a:lstStyle/>
            <a:p>
              <a:endParaRPr sz="2240"/>
            </a:p>
          </p:txBody>
        </p:sp>
        <p:sp>
          <p:nvSpPr>
            <p:cNvPr id="1275" name="Google Shape;1275;p50"/>
            <p:cNvSpPr/>
            <p:nvPr/>
          </p:nvSpPr>
          <p:spPr>
            <a:xfrm>
              <a:off x="378498" y="4664717"/>
              <a:ext cx="463464" cy="121417"/>
            </a:xfrm>
            <a:custGeom>
              <a:avLst/>
              <a:gdLst/>
              <a:ahLst/>
              <a:cxnLst/>
              <a:rect l="l" t="t" r="r" b="b"/>
              <a:pathLst>
                <a:path w="39427" h="10329" extrusionOk="0">
                  <a:moveTo>
                    <a:pt x="982" y="1"/>
                  </a:moveTo>
                  <a:cubicBezTo>
                    <a:pt x="636" y="1"/>
                    <a:pt x="0" y="139"/>
                    <a:pt x="415" y="277"/>
                  </a:cubicBezTo>
                  <a:cubicBezTo>
                    <a:pt x="12971" y="3907"/>
                    <a:pt x="25756" y="6653"/>
                    <a:pt x="38312" y="10315"/>
                  </a:cubicBezTo>
                  <a:cubicBezTo>
                    <a:pt x="38343" y="10324"/>
                    <a:pt x="38388" y="10328"/>
                    <a:pt x="38441" y="10328"/>
                  </a:cubicBezTo>
                  <a:cubicBezTo>
                    <a:pt x="38774" y="10328"/>
                    <a:pt x="39426" y="10167"/>
                    <a:pt x="39031" y="10054"/>
                  </a:cubicBezTo>
                  <a:cubicBezTo>
                    <a:pt x="26475" y="6392"/>
                    <a:pt x="13690" y="3645"/>
                    <a:pt x="1134" y="16"/>
                  </a:cubicBezTo>
                  <a:cubicBezTo>
                    <a:pt x="1098" y="5"/>
                    <a:pt x="1045" y="1"/>
                    <a:pt x="9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13773" tIns="113773" rIns="113773" bIns="113773" anchor="ctr" anchorCtr="0">
              <a:noAutofit/>
            </a:bodyPr>
            <a:lstStyle/>
            <a:p>
              <a:endParaRPr sz="2240"/>
            </a:p>
          </p:txBody>
        </p:sp>
        <p:sp>
          <p:nvSpPr>
            <p:cNvPr id="1276" name="Google Shape;1276;p50"/>
            <p:cNvSpPr/>
            <p:nvPr/>
          </p:nvSpPr>
          <p:spPr>
            <a:xfrm>
              <a:off x="340058" y="4687017"/>
              <a:ext cx="460232" cy="134501"/>
            </a:xfrm>
            <a:custGeom>
              <a:avLst/>
              <a:gdLst/>
              <a:ahLst/>
              <a:cxnLst/>
              <a:rect l="l" t="t" r="r" b="b"/>
              <a:pathLst>
                <a:path w="39152" h="11442" extrusionOk="0">
                  <a:moveTo>
                    <a:pt x="982" y="0"/>
                  </a:moveTo>
                  <a:cubicBezTo>
                    <a:pt x="637" y="0"/>
                    <a:pt x="0" y="138"/>
                    <a:pt x="415" y="277"/>
                  </a:cubicBezTo>
                  <a:cubicBezTo>
                    <a:pt x="12873" y="4266"/>
                    <a:pt x="25560" y="7405"/>
                    <a:pt x="38018" y="11427"/>
                  </a:cubicBezTo>
                  <a:cubicBezTo>
                    <a:pt x="38053" y="11437"/>
                    <a:pt x="38107" y="11441"/>
                    <a:pt x="38170" y="11441"/>
                  </a:cubicBezTo>
                  <a:cubicBezTo>
                    <a:pt x="38515" y="11441"/>
                    <a:pt x="39152" y="11303"/>
                    <a:pt x="38737" y="11165"/>
                  </a:cubicBezTo>
                  <a:cubicBezTo>
                    <a:pt x="26279" y="7143"/>
                    <a:pt x="13592" y="4004"/>
                    <a:pt x="1134" y="15"/>
                  </a:cubicBezTo>
                  <a:cubicBezTo>
                    <a:pt x="1099" y="5"/>
                    <a:pt x="1045" y="0"/>
                    <a:pt x="9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13773" tIns="113773" rIns="113773" bIns="113773" anchor="ctr" anchorCtr="0">
              <a:noAutofit/>
            </a:bodyPr>
            <a:lstStyle/>
            <a:p>
              <a:endParaRPr sz="2240"/>
            </a:p>
          </p:txBody>
        </p:sp>
        <p:sp>
          <p:nvSpPr>
            <p:cNvPr id="1277" name="Google Shape;1277;p50"/>
            <p:cNvSpPr/>
            <p:nvPr/>
          </p:nvSpPr>
          <p:spPr>
            <a:xfrm>
              <a:off x="539932" y="4290513"/>
              <a:ext cx="196144" cy="239226"/>
            </a:xfrm>
            <a:custGeom>
              <a:avLst/>
              <a:gdLst/>
              <a:ahLst/>
              <a:cxnLst/>
              <a:rect l="l" t="t" r="r" b="b"/>
              <a:pathLst>
                <a:path w="16686" h="20351" extrusionOk="0">
                  <a:moveTo>
                    <a:pt x="15848" y="1"/>
                  </a:moveTo>
                  <a:cubicBezTo>
                    <a:pt x="9014" y="5101"/>
                    <a:pt x="3587" y="11837"/>
                    <a:pt x="121" y="19619"/>
                  </a:cubicBezTo>
                  <a:cubicBezTo>
                    <a:pt x="0" y="19860"/>
                    <a:pt x="683" y="20350"/>
                    <a:pt x="818" y="20350"/>
                  </a:cubicBezTo>
                  <a:cubicBezTo>
                    <a:pt x="830" y="20350"/>
                    <a:pt x="837" y="20347"/>
                    <a:pt x="840" y="20339"/>
                  </a:cubicBezTo>
                  <a:cubicBezTo>
                    <a:pt x="4339" y="12557"/>
                    <a:pt x="9766" y="5821"/>
                    <a:pt x="16568" y="753"/>
                  </a:cubicBezTo>
                  <a:cubicBezTo>
                    <a:pt x="16686" y="635"/>
                    <a:pt x="16164" y="10"/>
                    <a:pt x="15917" y="10"/>
                  </a:cubicBezTo>
                  <a:cubicBezTo>
                    <a:pt x="15891" y="10"/>
                    <a:pt x="15867" y="17"/>
                    <a:pt x="15848" y="33"/>
                  </a:cubicBezTo>
                  <a:lnTo>
                    <a:pt x="1584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13773" tIns="113773" rIns="113773" bIns="113773" anchor="ctr" anchorCtr="0">
              <a:noAutofit/>
            </a:bodyPr>
            <a:lstStyle/>
            <a:p>
              <a:endParaRPr sz="2240"/>
            </a:p>
          </p:txBody>
        </p:sp>
        <p:sp>
          <p:nvSpPr>
            <p:cNvPr id="1278" name="Google Shape;1278;p50"/>
            <p:cNvSpPr/>
            <p:nvPr/>
          </p:nvSpPr>
          <p:spPr>
            <a:xfrm>
              <a:off x="634585" y="4323909"/>
              <a:ext cx="179769" cy="235006"/>
            </a:xfrm>
            <a:custGeom>
              <a:avLst/>
              <a:gdLst/>
              <a:ahLst/>
              <a:cxnLst/>
              <a:rect l="l" t="t" r="r" b="b"/>
              <a:pathLst>
                <a:path w="15293" h="19992" extrusionOk="0">
                  <a:moveTo>
                    <a:pt x="14743" y="0"/>
                  </a:moveTo>
                  <a:cubicBezTo>
                    <a:pt x="14538" y="0"/>
                    <a:pt x="14320" y="34"/>
                    <a:pt x="14238" y="102"/>
                  </a:cubicBezTo>
                  <a:cubicBezTo>
                    <a:pt x="7633" y="5073"/>
                    <a:pt x="2695" y="11939"/>
                    <a:pt x="47" y="19787"/>
                  </a:cubicBezTo>
                  <a:cubicBezTo>
                    <a:pt x="1" y="19926"/>
                    <a:pt x="202" y="19992"/>
                    <a:pt x="438" y="19992"/>
                  </a:cubicBezTo>
                  <a:cubicBezTo>
                    <a:pt x="702" y="19992"/>
                    <a:pt x="1009" y="19909"/>
                    <a:pt x="1061" y="19754"/>
                  </a:cubicBezTo>
                  <a:cubicBezTo>
                    <a:pt x="3644" y="11939"/>
                    <a:pt x="8548" y="5138"/>
                    <a:pt x="15121" y="201"/>
                  </a:cubicBezTo>
                  <a:cubicBezTo>
                    <a:pt x="15292" y="67"/>
                    <a:pt x="15030" y="0"/>
                    <a:pt x="147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13773" tIns="113773" rIns="113773" bIns="113773" anchor="ctr" anchorCtr="0">
              <a:noAutofit/>
            </a:bodyPr>
            <a:lstStyle/>
            <a:p>
              <a:endParaRPr sz="2240"/>
            </a:p>
          </p:txBody>
        </p:sp>
        <p:sp>
          <p:nvSpPr>
            <p:cNvPr id="1279" name="Google Shape;1279;p50"/>
            <p:cNvSpPr/>
            <p:nvPr/>
          </p:nvSpPr>
          <p:spPr>
            <a:xfrm>
              <a:off x="698110" y="4163180"/>
              <a:ext cx="74127" cy="17585"/>
            </a:xfrm>
            <a:custGeom>
              <a:avLst/>
              <a:gdLst/>
              <a:ahLst/>
              <a:cxnLst/>
              <a:rect l="l" t="t" r="r" b="b"/>
              <a:pathLst>
                <a:path w="6306" h="1496" extrusionOk="0">
                  <a:moveTo>
                    <a:pt x="4121" y="1"/>
                  </a:moveTo>
                  <a:cubicBezTo>
                    <a:pt x="2848" y="1"/>
                    <a:pt x="1591" y="317"/>
                    <a:pt x="463" y="892"/>
                  </a:cubicBezTo>
                  <a:cubicBezTo>
                    <a:pt x="0" y="1137"/>
                    <a:pt x="489" y="1496"/>
                    <a:pt x="893" y="1496"/>
                  </a:cubicBezTo>
                  <a:cubicBezTo>
                    <a:pt x="974" y="1496"/>
                    <a:pt x="1051" y="1481"/>
                    <a:pt x="1117" y="1448"/>
                  </a:cubicBezTo>
                  <a:cubicBezTo>
                    <a:pt x="2079" y="944"/>
                    <a:pt x="3154" y="681"/>
                    <a:pt x="4239" y="681"/>
                  </a:cubicBezTo>
                  <a:cubicBezTo>
                    <a:pt x="4703" y="681"/>
                    <a:pt x="5169" y="729"/>
                    <a:pt x="5629" y="827"/>
                  </a:cubicBezTo>
                  <a:cubicBezTo>
                    <a:pt x="5673" y="834"/>
                    <a:pt x="5713" y="837"/>
                    <a:pt x="5751" y="837"/>
                  </a:cubicBezTo>
                  <a:cubicBezTo>
                    <a:pt x="6261" y="837"/>
                    <a:pt x="6306" y="262"/>
                    <a:pt x="5728" y="140"/>
                  </a:cubicBezTo>
                  <a:lnTo>
                    <a:pt x="5728" y="173"/>
                  </a:lnTo>
                  <a:cubicBezTo>
                    <a:pt x="5195" y="57"/>
                    <a:pt x="4657" y="1"/>
                    <a:pt x="41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13773" tIns="113773" rIns="113773" bIns="113773" anchor="ctr" anchorCtr="0">
              <a:noAutofit/>
            </a:bodyPr>
            <a:lstStyle/>
            <a:p>
              <a:endParaRPr sz="2240"/>
            </a:p>
          </p:txBody>
        </p:sp>
        <p:sp>
          <p:nvSpPr>
            <p:cNvPr id="1280" name="Google Shape;1280;p50"/>
            <p:cNvSpPr/>
            <p:nvPr/>
          </p:nvSpPr>
          <p:spPr>
            <a:xfrm>
              <a:off x="932039" y="4727948"/>
              <a:ext cx="46632" cy="20736"/>
            </a:xfrm>
            <a:custGeom>
              <a:avLst/>
              <a:gdLst/>
              <a:ahLst/>
              <a:cxnLst/>
              <a:rect l="l" t="t" r="r" b="b"/>
              <a:pathLst>
                <a:path w="3967" h="1764" extrusionOk="0">
                  <a:moveTo>
                    <a:pt x="3186" y="1"/>
                  </a:moveTo>
                  <a:cubicBezTo>
                    <a:pt x="3063" y="1"/>
                    <a:pt x="2946" y="39"/>
                    <a:pt x="2863" y="130"/>
                  </a:cubicBezTo>
                  <a:cubicBezTo>
                    <a:pt x="2417" y="660"/>
                    <a:pt x="1756" y="976"/>
                    <a:pt x="1084" y="976"/>
                  </a:cubicBezTo>
                  <a:cubicBezTo>
                    <a:pt x="969" y="976"/>
                    <a:pt x="853" y="967"/>
                    <a:pt x="738" y="947"/>
                  </a:cubicBezTo>
                  <a:cubicBezTo>
                    <a:pt x="690" y="937"/>
                    <a:pt x="646" y="933"/>
                    <a:pt x="604" y="933"/>
                  </a:cubicBezTo>
                  <a:cubicBezTo>
                    <a:pt x="96" y="933"/>
                    <a:pt x="1" y="1609"/>
                    <a:pt x="575" y="1699"/>
                  </a:cubicBezTo>
                  <a:cubicBezTo>
                    <a:pt x="791" y="1743"/>
                    <a:pt x="1008" y="1764"/>
                    <a:pt x="1223" y="1764"/>
                  </a:cubicBezTo>
                  <a:cubicBezTo>
                    <a:pt x="2149" y="1764"/>
                    <a:pt x="3038" y="1375"/>
                    <a:pt x="3648" y="686"/>
                  </a:cubicBezTo>
                  <a:cubicBezTo>
                    <a:pt x="3966" y="343"/>
                    <a:pt x="3552" y="1"/>
                    <a:pt x="318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13773" tIns="113773" rIns="113773" bIns="113773" anchor="ctr" anchorCtr="0">
              <a:noAutofit/>
            </a:bodyPr>
            <a:lstStyle/>
            <a:p>
              <a:endParaRPr sz="2240"/>
            </a:p>
          </p:txBody>
        </p:sp>
      </p:grpSp>
    </p:spTree>
    <p:extLst>
      <p:ext uri="{BB962C8B-B14F-4D97-AF65-F5344CB8AC3E}">
        <p14:creationId xmlns:p14="http://schemas.microsoft.com/office/powerpoint/2010/main" val="3179764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CẤM BUÔN BÁN, CẤM REUP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70560" y="-3586"/>
            <a:ext cx="22961166" cy="6400800"/>
            <a:chOff x="-19812940" y="141189"/>
            <a:chExt cx="24601249" cy="6858000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19812940" y="141189"/>
              <a:ext cx="12172950" cy="6858000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7715888" y="141189"/>
              <a:ext cx="12504197" cy="6858000"/>
            </a:xfrm>
            <a:prstGeom prst="rect">
              <a:avLst/>
            </a:prstGeom>
          </p:spPr>
        </p:pic>
      </p:grpSp>
      <p:pic>
        <p:nvPicPr>
          <p:cNvPr id="5124" name="ĐC SHARE MIỄN PHÍ BỞI NK POWERSKILLS" descr="Download Software Development Services - Covent Garden PNG Image ...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9335" y="2077594"/>
            <a:ext cx="1943404" cy="1943404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CẤM BUÔN BÁN, CẤM REUP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939764" y="3030980"/>
            <a:ext cx="4159470" cy="3793627"/>
          </a:xfrm>
          <a:prstGeom prst="rect">
            <a:avLst/>
          </a:prstGeom>
        </p:spPr>
      </p:pic>
      <p:pic>
        <p:nvPicPr>
          <p:cNvPr id="11" name="Vào http://fb.com/nkpowerskills tải game miễn phí">
            <a:hlinkClick r:id="rId9" action="ppaction://hlinksldjump"/>
            <a:extLst>
              <a:ext uri="{FF2B5EF4-FFF2-40B4-BE49-F238E27FC236}">
                <a16:creationId xmlns:a16="http://schemas.microsoft.com/office/drawing/2014/main" id="{480BD20A-4EA3-4057-B30A-41708969BBC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2056">
            <a:off x="18540979" y="1767650"/>
            <a:ext cx="957040" cy="991633"/>
          </a:xfrm>
          <a:prstGeom prst="rect">
            <a:avLst/>
          </a:prstGeom>
        </p:spPr>
      </p:pic>
      <p:pic>
        <p:nvPicPr>
          <p:cNvPr id="12" name="Picture 2" descr="Ships Sticker Challenge on PicsArt">
            <a:extLst>
              <a:ext uri="{FF2B5EF4-FFF2-40B4-BE49-F238E27FC236}">
                <a16:creationId xmlns:a16="http://schemas.microsoft.com/office/drawing/2014/main" id="{094F0EEA-0DEF-433D-80CF-4DC1A1ACBEB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268" y="2014457"/>
            <a:ext cx="3747641" cy="3747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65646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9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59259E-6 L -1 2.59259E-6 " pathEditMode="relative" rAng="0" ptsTypes="AA">
                                      <p:cBhvr>
                                        <p:cTn id="2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22222E-6 L -1 -2.22222E-6 " pathEditMode="relative" rAng="0" ptsTypes="AA">
                                      <p:cBhvr>
                                        <p:cTn id="23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/>
          <p:cNvSpPr>
            <a:spLocks noGrp="1"/>
          </p:cNvSpPr>
          <p:nvPr>
            <p:ph type="pic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hicken Danc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437" y="0"/>
            <a:ext cx="113792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733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768138" y="426720"/>
            <a:ext cx="4128744" cy="568960"/>
          </a:xfrm>
          <a:prstGeom prst="roundRect">
            <a:avLst/>
          </a:pr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Tô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viết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864157" y="497842"/>
            <a:ext cx="576104" cy="42672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3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 l="10625" t="43333" r="36250" b="35556"/>
          <a:stretch>
            <a:fillRect/>
          </a:stretch>
        </p:blipFill>
        <p:spPr bwMode="auto">
          <a:xfrm>
            <a:off x="768138" y="2044077"/>
            <a:ext cx="10369869" cy="17964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1033150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248225" y="426720"/>
            <a:ext cx="3456624" cy="568960"/>
          </a:xfrm>
          <a:prstGeom prst="roundRect">
            <a:avLst/>
          </a:pr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Tô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viết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960173" y="497842"/>
            <a:ext cx="576104" cy="42672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3</a:t>
            </a:r>
          </a:p>
        </p:txBody>
      </p:sp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9" t="44398" r="68112" b="2377"/>
          <a:stretch>
            <a:fillRect/>
          </a:stretch>
        </p:blipFill>
        <p:spPr bwMode="auto">
          <a:xfrm>
            <a:off x="1036638" y="1493520"/>
            <a:ext cx="4267200" cy="3769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6674" y="1224280"/>
            <a:ext cx="3459163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33150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9731" y="788010"/>
            <a:ext cx="1162290" cy="452323"/>
          </a:xfrm>
          <a:prstGeom prst="rect">
            <a:avLst/>
          </a:prstGeom>
        </p:spPr>
      </p:pic>
      <p:pic>
        <p:nvPicPr>
          <p:cNvPr id="2" name="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005918" y="640080"/>
            <a:ext cx="3518479" cy="5120640"/>
          </a:xfrm>
          <a:prstGeom prst="rect">
            <a:avLst/>
          </a:prstGeom>
        </p:spPr>
      </p:pic>
      <p:pic>
        <p:nvPicPr>
          <p:cNvPr id="3" name="Bản ghi Mới 1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396318" y="57534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853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58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" y="0"/>
            <a:ext cx="11332042" cy="640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307" y="1469817"/>
            <a:ext cx="8181473" cy="386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279" y="213362"/>
            <a:ext cx="4124744" cy="8934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8229" y="296335"/>
            <a:ext cx="868156" cy="699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57172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0"/>
            <a:ext cx="11722111" cy="640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263" y="315599"/>
            <a:ext cx="4124744" cy="8934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212" y="426723"/>
            <a:ext cx="868156" cy="699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6" t="58405" r="48425" b="5179"/>
          <a:stretch>
            <a:fillRect/>
          </a:stretch>
        </p:blipFill>
        <p:spPr bwMode="auto">
          <a:xfrm>
            <a:off x="952174" y="1126071"/>
            <a:ext cx="10061812" cy="4360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52971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ap-an-bat-chu-11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0588" y="-22"/>
            <a:ext cx="6934249" cy="6334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150552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104" y="76200"/>
            <a:ext cx="5565933" cy="5641975"/>
          </a:xfrm>
        </p:spPr>
      </p:pic>
      <p:sp>
        <p:nvSpPr>
          <p:cNvPr id="5" name="Rectangle 4"/>
          <p:cNvSpPr/>
          <p:nvPr/>
        </p:nvSpPr>
        <p:spPr>
          <a:xfrm>
            <a:off x="7473093" y="2133600"/>
            <a:ext cx="32409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7200" b="1" dirty="0">
                <a:solidFill>
                  <a:srgbClr val="1E0F8D"/>
                </a:solidFill>
              </a:rPr>
              <a:t> Bạn Tý</a:t>
            </a:r>
          </a:p>
        </p:txBody>
      </p:sp>
    </p:spTree>
    <p:extLst>
      <p:ext uri="{BB962C8B-B14F-4D97-AF65-F5344CB8AC3E}">
        <p14:creationId xmlns:p14="http://schemas.microsoft.com/office/powerpoint/2010/main" val="2907327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105" y="256330"/>
            <a:ext cx="7758296" cy="5687270"/>
          </a:xfrm>
        </p:spPr>
      </p:pic>
      <p:sp>
        <p:nvSpPr>
          <p:cNvPr id="5" name="Rectangle 4"/>
          <p:cNvSpPr/>
          <p:nvPr/>
        </p:nvSpPr>
        <p:spPr>
          <a:xfrm>
            <a:off x="8199437" y="3015734"/>
            <a:ext cx="3048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7200" b="1" dirty="0">
                <a:solidFill>
                  <a:srgbClr val="1E0F8D"/>
                </a:solidFill>
              </a:rPr>
              <a:t>chữ ký</a:t>
            </a:r>
          </a:p>
        </p:txBody>
      </p:sp>
    </p:spTree>
    <p:extLst>
      <p:ext uri="{BB962C8B-B14F-4D97-AF65-F5344CB8AC3E}">
        <p14:creationId xmlns:p14="http://schemas.microsoft.com/office/powerpoint/2010/main" val="3992031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AutoShape 2" descr="Chiếc Thuyền Hình ảnh PNG | Vector Và Các Tập Tin PSD | Tải Về Miễn Phí  Trên Pngtre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0837" y="152400"/>
            <a:ext cx="100584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3703638" y="5276671"/>
            <a:ext cx="6477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7200" b="1" dirty="0">
                <a:solidFill>
                  <a:srgbClr val="1E0F8D"/>
                </a:solidFill>
              </a:rPr>
              <a:t>con thuyền</a:t>
            </a:r>
          </a:p>
        </p:txBody>
      </p:sp>
    </p:spTree>
    <p:extLst>
      <p:ext uri="{BB962C8B-B14F-4D97-AF65-F5344CB8AC3E}">
        <p14:creationId xmlns:p14="http://schemas.microsoft.com/office/powerpoint/2010/main" val="2122310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58268" y="6135"/>
            <a:ext cx="22890866" cy="6394635"/>
            <a:chOff x="-19796612" y="181103"/>
            <a:chExt cx="24315124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19796612" y="181103"/>
              <a:ext cx="12161224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7642712" y="181103"/>
              <a:ext cx="12161224" cy="6851394"/>
            </a:xfrm>
            <a:prstGeom prst="rect">
              <a:avLst/>
            </a:prstGeom>
          </p:spPr>
        </p:pic>
      </p:grpSp>
      <p:pic>
        <p:nvPicPr>
          <p:cNvPr id="36" name="Picture 2" descr="Ships Sticker Challenge on PicsArt">
            <a:extLst>
              <a:ext uri="{FF2B5EF4-FFF2-40B4-BE49-F238E27FC236}">
                <a16:creationId xmlns:a16="http://schemas.microsoft.com/office/drawing/2014/main" id="{5495F185-3F47-4980-BD4A-9D59C4F39F7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268" y="2014457"/>
            <a:ext cx="3747641" cy="3747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97793" y="2887895"/>
            <a:ext cx="4394331" cy="4007833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46123" y="43233"/>
            <a:ext cx="11404514" cy="1311642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07" dirty="0"/>
          </a:p>
        </p:txBody>
      </p:sp>
      <p:sp>
        <p:nvSpPr>
          <p:cNvPr id="20" name="Rectangle 19"/>
          <p:cNvSpPr/>
          <p:nvPr/>
        </p:nvSpPr>
        <p:spPr>
          <a:xfrm>
            <a:off x="7628196" y="4149981"/>
            <a:ext cx="3074883" cy="56249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053" dirty="0"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en-US" sz="2053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05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53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05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53" dirty="0" err="1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endParaRPr lang="en-US" sz="2053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614342" y="5186530"/>
            <a:ext cx="2885813" cy="56249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53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en-US" sz="2053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053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53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chưa</a:t>
            </a:r>
            <a:r>
              <a:rPr lang="en-US" sz="2053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53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053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53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endParaRPr lang="en-US" sz="2053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158051" y="4951243"/>
            <a:ext cx="1019387" cy="1033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9929971" y="3841561"/>
            <a:ext cx="1250292" cy="1098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187202" y="639839"/>
            <a:ext cx="3671143" cy="3337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-164030" y="43234"/>
            <a:ext cx="11205176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3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Câu</a:t>
            </a:r>
            <a:r>
              <a:rPr lang="en-US" sz="3733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733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hỏi</a:t>
            </a:r>
            <a:r>
              <a:rPr lang="en-US" sz="3733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1: Con </a:t>
            </a:r>
            <a:r>
              <a:rPr lang="en-US" sz="3733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hãy</a:t>
            </a:r>
            <a:r>
              <a:rPr lang="en-US" sz="3733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733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đọc</a:t>
            </a:r>
            <a:r>
              <a:rPr lang="en-US" sz="3733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733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đúng</a:t>
            </a:r>
            <a:r>
              <a:rPr lang="en-US" sz="3733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733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3733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733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từ</a:t>
            </a:r>
            <a:r>
              <a:rPr lang="en-US" sz="3733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733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sau</a:t>
            </a:r>
            <a:r>
              <a:rPr lang="en-US" sz="3733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  <a:p>
            <a:pPr algn="ctr"/>
            <a:r>
              <a:rPr lang="en-US" sz="3733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võ</a:t>
            </a:r>
            <a:r>
              <a:rPr lang="en-US" sz="3733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3733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xưa</a:t>
            </a:r>
            <a:r>
              <a:rPr lang="en-US" sz="3733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3733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vở</a:t>
            </a:r>
            <a:r>
              <a:rPr lang="en-US" sz="3733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733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vẽ</a:t>
            </a:r>
            <a:r>
              <a:rPr lang="en-US" sz="3733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3733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vỉa</a:t>
            </a:r>
            <a:r>
              <a:rPr lang="en-US" sz="3733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733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hè</a:t>
            </a:r>
            <a:r>
              <a:rPr lang="en-US" sz="3733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  </a:t>
            </a:r>
          </a:p>
        </p:txBody>
      </p:sp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4711" y="2273176"/>
            <a:ext cx="4029986" cy="3804045"/>
          </a:xfrm>
          <a:prstGeom prst="rect">
            <a:avLst/>
          </a:prstGeom>
        </p:spPr>
      </p:pic>
      <p:pic>
        <p:nvPicPr>
          <p:cNvPr id="34" name="c2 2">
            <a:hlinkClick r:id="rId14" action="ppaction://hlinksldjump"/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8916" y="1559524"/>
            <a:ext cx="1200369" cy="1291233"/>
          </a:xfrm>
          <a:prstGeom prst="rect">
            <a:avLst/>
          </a:prstGeom>
        </p:spPr>
      </p:pic>
      <p:pic>
        <p:nvPicPr>
          <p:cNvPr id="39" name="CAUDI">
            <a:extLst>
              <a:ext uri="{FF2B5EF4-FFF2-40B4-BE49-F238E27FC236}">
                <a16:creationId xmlns:a16="http://schemas.microsoft.com/office/drawing/2014/main" id="{EE858415-EB25-447D-A7DB-07F7FFF4BDD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458252" y="2227819"/>
            <a:ext cx="4029986" cy="380404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43049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96296E-6 L -1 -2.96296E-6 " pathEditMode="relative" rAng="0" ptsTypes="AA">
                                      <p:cBhvr>
                                        <p:cTn id="62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-1 -4.81481E-6 " pathEditMode="relative" rAng="0" ptsTypes="AA">
                                      <p:cBhvr>
                                        <p:cTn id="64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81481E-6 L -1 4.81481E-6 " pathEditMode="relative" rAng="0" ptsTypes="AA">
                                      <p:cBhvr>
                                        <p:cTn id="66" dur="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81481E-6 L -1 4.81481E-6 " pathEditMode="relative" rAng="0" ptsTypes="AA">
                                      <p:cBhvr>
                                        <p:cTn id="68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2" grpId="0" animBg="1"/>
      <p:bldP spid="22" grpId="1" animBg="1"/>
      <p:bldP spid="29" grpId="0"/>
      <p:bldP spid="29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037" y="381000"/>
            <a:ext cx="10668000" cy="4419599"/>
          </a:xfrm>
        </p:spPr>
      </p:pic>
      <p:sp>
        <p:nvSpPr>
          <p:cNvPr id="5" name="Rectangle 4"/>
          <p:cNvSpPr/>
          <p:nvPr/>
        </p:nvSpPr>
        <p:spPr>
          <a:xfrm>
            <a:off x="4465637" y="5257800"/>
            <a:ext cx="4495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7200" b="1" dirty="0">
                <a:solidFill>
                  <a:srgbClr val="1E0F8D"/>
                </a:solidFill>
              </a:rPr>
              <a:t>thủy thủ</a:t>
            </a:r>
          </a:p>
        </p:txBody>
      </p:sp>
    </p:spTree>
    <p:extLst>
      <p:ext uri="{BB962C8B-B14F-4D97-AF65-F5344CB8AC3E}">
        <p14:creationId xmlns:p14="http://schemas.microsoft.com/office/powerpoint/2010/main" val="150170876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960174" y="304800"/>
            <a:ext cx="1824329" cy="568960"/>
          </a:xfrm>
          <a:prstGeom prst="roundRect">
            <a:avLst/>
          </a:pr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Đọc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val 5"/>
          <p:cNvSpPr/>
          <p:nvPr/>
        </p:nvSpPr>
        <p:spPr>
          <a:xfrm>
            <a:off x="655637" y="381000"/>
            <a:ext cx="576104" cy="42672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512813" y="355600"/>
            <a:ext cx="2688484" cy="5689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y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itchFamily="34" charset="0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049091" y="995680"/>
            <a:ext cx="1728311" cy="5689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itchFamily="34" charset="0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52207" y="5110313"/>
            <a:ext cx="147963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1E0F8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y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1E0F8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tá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1E0F8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320784" y="5110313"/>
            <a:ext cx="255550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1E0F8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dã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1E0F8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1E0F8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quỳ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1E0F8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065452" y="5075486"/>
            <a:ext cx="258275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1E0F8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đá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1E0F8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1E0F8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quý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1E0F8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5425679"/>
              </p:ext>
            </p:extLst>
          </p:nvPr>
        </p:nvGraphicFramePr>
        <p:xfrm>
          <a:off x="3543912" y="1219201"/>
          <a:ext cx="4224760" cy="1999488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21123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123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56493">
                <a:tc>
                  <a:txBody>
                    <a:bodyPr/>
                    <a:lstStyle/>
                    <a:p>
                      <a:pPr algn="ctr"/>
                      <a:r>
                        <a:rPr lang="vi-VN" sz="6000" b="1" dirty="0">
                          <a:solidFill>
                            <a:srgbClr val="1E0F8D"/>
                          </a:solidFill>
                          <a:latin typeface=".VnAvant" pitchFamily="34" charset="0"/>
                        </a:rPr>
                        <a:t>qu</a:t>
                      </a:r>
                      <a:endParaRPr lang="en-US" sz="6000" b="1" dirty="0">
                        <a:solidFill>
                          <a:srgbClr val="1E0F8D"/>
                        </a:solidFill>
                        <a:latin typeface=".VnAvant" pitchFamily="34" charset="0"/>
                      </a:endParaRPr>
                    </a:p>
                  </a:txBody>
                  <a:tcPr marL="115221" marR="115221" marT="42672" marB="4267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6000" dirty="0">
                          <a:solidFill>
                            <a:srgbClr val="FF0000"/>
                          </a:solidFill>
                          <a:latin typeface=".VnAvant" pitchFamily="34" charset="0"/>
                        </a:rPr>
                        <a:t>y</a:t>
                      </a:r>
                      <a:endParaRPr lang="en-US" sz="6000" dirty="0">
                        <a:solidFill>
                          <a:srgbClr val="FF0000"/>
                        </a:solidFill>
                        <a:latin typeface=".VnAvant" pitchFamily="34" charset="0"/>
                      </a:endParaRPr>
                    </a:p>
                  </a:txBody>
                  <a:tcPr marL="115221" marR="115221" marT="42672" marB="42672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56493">
                <a:tc gridSpan="2">
                  <a:txBody>
                    <a:bodyPr/>
                    <a:lstStyle/>
                    <a:p>
                      <a:pPr algn="ctr"/>
                      <a:r>
                        <a:rPr lang="vi-VN" sz="6000" b="1" dirty="0">
                          <a:solidFill>
                            <a:srgbClr val="1E0F8D"/>
                          </a:solidFill>
                          <a:latin typeface=".VnAvant" pitchFamily="34" charset="0"/>
                        </a:rPr>
                        <a:t>quý</a:t>
                      </a:r>
                      <a:endParaRPr lang="en-US" sz="6000" b="1" dirty="0">
                        <a:solidFill>
                          <a:srgbClr val="1E0F8D"/>
                        </a:solidFill>
                        <a:latin typeface=".VnAvant" pitchFamily="34" charset="0"/>
                      </a:endParaRPr>
                    </a:p>
                  </a:txBody>
                  <a:tcPr marL="115221" marR="115221" marT="42672" marB="42672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7" name="Rectangle 26"/>
          <p:cNvSpPr/>
          <p:nvPr/>
        </p:nvSpPr>
        <p:spPr>
          <a:xfrm>
            <a:off x="274637" y="3476545"/>
            <a:ext cx="10972799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6600" b="1" dirty="0" err="1">
                <a:solidFill>
                  <a:srgbClr val="1E0F8D"/>
                </a:solidFill>
                <a:cs typeface="Arial" pitchFamily="34" charset="0"/>
              </a:rPr>
              <a:t>quy</a:t>
            </a:r>
            <a:r>
              <a:rPr lang="en-US" sz="6600" b="1" dirty="0">
                <a:solidFill>
                  <a:srgbClr val="1E0F8D"/>
                </a:solidFill>
                <a:cs typeface="Arial" pitchFamily="34" charset="0"/>
              </a:rPr>
              <a:t>    </a:t>
            </a:r>
            <a:r>
              <a:rPr lang="en-US" sz="6600" b="1" dirty="0" err="1">
                <a:solidFill>
                  <a:srgbClr val="1E0F8D"/>
                </a:solidFill>
                <a:cs typeface="Arial" pitchFamily="34" charset="0"/>
              </a:rPr>
              <a:t>quỳ</a:t>
            </a:r>
            <a:r>
              <a:rPr lang="en-US" sz="6600" b="1" dirty="0">
                <a:solidFill>
                  <a:srgbClr val="1E0F8D"/>
                </a:solidFill>
                <a:cs typeface="Arial" pitchFamily="34" charset="0"/>
              </a:rPr>
              <a:t>    </a:t>
            </a:r>
            <a:r>
              <a:rPr lang="en-US" sz="6600" b="1" dirty="0" err="1">
                <a:solidFill>
                  <a:srgbClr val="1E0F8D"/>
                </a:solidFill>
                <a:cs typeface="Arial" pitchFamily="34" charset="0"/>
              </a:rPr>
              <a:t>quý</a:t>
            </a:r>
            <a:r>
              <a:rPr lang="en-US" sz="6600" b="1" dirty="0">
                <a:solidFill>
                  <a:srgbClr val="1E0F8D"/>
                </a:solidFill>
                <a:cs typeface="Arial" pitchFamily="34" charset="0"/>
              </a:rPr>
              <a:t>    </a:t>
            </a:r>
            <a:r>
              <a:rPr lang="en-US" sz="6600" b="1" dirty="0" err="1">
                <a:solidFill>
                  <a:srgbClr val="1E0F8D"/>
                </a:solidFill>
                <a:cs typeface="Arial" pitchFamily="34" charset="0"/>
              </a:rPr>
              <a:t>quỹ</a:t>
            </a:r>
            <a:r>
              <a:rPr lang="en-US" sz="6600" b="1" dirty="0">
                <a:solidFill>
                  <a:srgbClr val="1E0F8D"/>
                </a:solidFill>
                <a:cs typeface="Arial" pitchFamily="34" charset="0"/>
              </a:rPr>
              <a:t>    </a:t>
            </a:r>
            <a:r>
              <a:rPr lang="en-US" sz="6600" b="1" dirty="0" err="1">
                <a:solidFill>
                  <a:srgbClr val="1E0F8D"/>
                </a:solidFill>
                <a:cs typeface="Arial" pitchFamily="34" charset="0"/>
              </a:rPr>
              <a:t>quỵ</a:t>
            </a:r>
            <a:r>
              <a:rPr lang="en-US" sz="6600" b="1" dirty="0">
                <a:solidFill>
                  <a:srgbClr val="1E0F8D"/>
                </a:solidFill>
                <a:cs typeface="Arial" pitchFamily="34" charset="0"/>
              </a:rPr>
              <a:t>    ý </a:t>
            </a:r>
            <a:endParaRPr lang="en-US" sz="2400" dirty="0">
              <a:solidFill>
                <a:srgbClr val="1E0F8D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807976" y="2184737"/>
            <a:ext cx="63030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vi-VN" sz="6000" b="1" dirty="0">
                <a:solidFill>
                  <a:srgbClr val="FF0000"/>
                </a:solidFill>
                <a:latin typeface=".VnAvant" pitchFamily="34" charset="0"/>
              </a:rPr>
              <a:t>y</a:t>
            </a:r>
            <a:endParaRPr lang="en-US" sz="6000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884502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>
            <a:extLst>
              <a:ext uri="{FF2B5EF4-FFF2-40B4-BE49-F238E27FC236}">
                <a16:creationId xmlns:a16="http://schemas.microsoft.com/office/drawing/2014/main" id="{5C94FE37-4B82-489C-A86D-FE45A8DF63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"/>
            <a:ext cx="11522075" cy="6400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936715" y="2346960"/>
            <a:ext cx="2318263" cy="8540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95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Giải</a:t>
            </a:r>
            <a:r>
              <a:rPr kumimoji="0" lang="en-US" sz="495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95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lao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88179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-310307" y="-73582"/>
            <a:ext cx="23305621" cy="6474382"/>
            <a:chOff x="-19796612" y="181102"/>
            <a:chExt cx="24315124" cy="6936837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19796612" y="181102"/>
              <a:ext cx="12161224" cy="6936837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7642713" y="181103"/>
              <a:ext cx="12161225" cy="6936836"/>
            </a:xfrm>
            <a:prstGeom prst="rect">
              <a:avLst/>
            </a:prstGeom>
          </p:spPr>
        </p:pic>
      </p:grpSp>
      <p:pic>
        <p:nvPicPr>
          <p:cNvPr id="35" name="CAUDI">
            <a:extLst>
              <a:ext uri="{FF2B5EF4-FFF2-40B4-BE49-F238E27FC236}">
                <a16:creationId xmlns:a16="http://schemas.microsoft.com/office/drawing/2014/main" id="{227BF24D-2AA5-498A-8900-A8FB22D74FF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49270" y="2438751"/>
            <a:ext cx="4245878" cy="4007833"/>
          </a:xfrm>
          <a:prstGeom prst="rect">
            <a:avLst/>
          </a:prstGeom>
        </p:spPr>
      </p:pic>
      <p:pic>
        <p:nvPicPr>
          <p:cNvPr id="36" name="Picture 2" descr="Ships Sticker Challenge on PicsArt">
            <a:extLst>
              <a:ext uri="{FF2B5EF4-FFF2-40B4-BE49-F238E27FC236}">
                <a16:creationId xmlns:a16="http://schemas.microsoft.com/office/drawing/2014/main" id="{5495F185-3F47-4980-BD4A-9D59C4F39F7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268" y="2014457"/>
            <a:ext cx="3747641" cy="3747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00680" y="2014457"/>
            <a:ext cx="4245878" cy="4007833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-195642" y="-873"/>
            <a:ext cx="11882304" cy="1378214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07" dirty="0"/>
          </a:p>
        </p:txBody>
      </p:sp>
      <p:sp>
        <p:nvSpPr>
          <p:cNvPr id="20" name="Rectangle 19"/>
          <p:cNvSpPr/>
          <p:nvPr/>
        </p:nvSpPr>
        <p:spPr>
          <a:xfrm>
            <a:off x="6155848" y="5175863"/>
            <a:ext cx="4371549" cy="56249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1867" dirty="0"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en-US" sz="1867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18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67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18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67" dirty="0" err="1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endParaRPr lang="en-US" sz="186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155848" y="4192833"/>
            <a:ext cx="4371549" cy="56249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1867" dirty="0"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en-US" sz="1867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18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67" dirty="0" err="1">
                <a:latin typeface="Arial" panose="020B0604020202020204" pitchFamily="34" charset="0"/>
                <a:cs typeface="Arial" panose="020B0604020202020204" pitchFamily="34" charset="0"/>
              </a:rPr>
              <a:t>chưa</a:t>
            </a:r>
            <a:r>
              <a:rPr lang="en-US" sz="18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67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18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67" dirty="0" err="1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endParaRPr lang="en-US" sz="186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9978557" y="3939432"/>
            <a:ext cx="1019387" cy="1033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9852675" y="4935064"/>
            <a:ext cx="1250292" cy="1098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-277864" y="-22740"/>
            <a:ext cx="11728502" cy="1317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982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Câu</a:t>
            </a:r>
            <a:r>
              <a:rPr lang="en-US" sz="3982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982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hỏi</a:t>
            </a:r>
            <a:r>
              <a:rPr lang="en-US" sz="3982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2: Con </a:t>
            </a:r>
            <a:r>
              <a:rPr lang="en-US" sz="3982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hãy</a:t>
            </a:r>
            <a:r>
              <a:rPr lang="en-US" sz="3982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982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đọc</a:t>
            </a:r>
            <a:r>
              <a:rPr lang="en-US" sz="3982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982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đúng</a:t>
            </a:r>
            <a:r>
              <a:rPr lang="en-US" sz="3982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982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câu</a:t>
            </a:r>
            <a:r>
              <a:rPr lang="en-US" sz="3982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982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sau</a:t>
            </a:r>
            <a:r>
              <a:rPr lang="en-US" sz="3982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  <a:p>
            <a:pPr algn="ctr"/>
            <a:r>
              <a:rPr lang="en-US" sz="3982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Nghỉ hè, bố mẹ cho Hà về quê.</a:t>
            </a:r>
          </a:p>
        </p:txBody>
      </p:sp>
      <p:pic>
        <p:nvPicPr>
          <p:cNvPr id="39" name="CAUDI">
            <a:extLst>
              <a:ext uri="{FF2B5EF4-FFF2-40B4-BE49-F238E27FC236}">
                <a16:creationId xmlns:a16="http://schemas.microsoft.com/office/drawing/2014/main" id="{EE858415-EB25-447D-A7DB-07F7FFF4BDD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087476" y="1598631"/>
            <a:ext cx="3804045" cy="3804045"/>
          </a:xfrm>
          <a:prstGeom prst="rect">
            <a:avLst/>
          </a:prstGeom>
        </p:spPr>
      </p:pic>
      <p:pic>
        <p:nvPicPr>
          <p:cNvPr id="34" name="c2 2">
            <a:hlinkClick r:id="rId13" action="ppaction://hlinksldjump"/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058916" y="1581774"/>
            <a:ext cx="1200369" cy="124673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91375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1.11111E-6 L -1 1.11111E-6 " pathEditMode="relative" rAng="0" ptsTypes="AA">
                                      <p:cBhvr>
                                        <p:cTn id="55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-1 -4.81481E-6 " pathEditMode="relative" rAng="0" ptsTypes="AA">
                                      <p:cBhvr>
                                        <p:cTn id="57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3.58025E-6 L -1 -3.58025E-6 " pathEditMode="relative" rAng="0" ptsTypes="AA">
                                      <p:cBhvr>
                                        <p:cTn id="59" dur="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2" grpId="0" animBg="1"/>
      <p:bldP spid="22" grpId="1" animBg="1"/>
      <p:bldP spid="29" grpId="0"/>
      <p:bldP spid="29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71437" y="2"/>
            <a:ext cx="22747526" cy="6409214"/>
            <a:chOff x="-19796612" y="181103"/>
            <a:chExt cx="24372349" cy="6867015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19796612" y="181103"/>
              <a:ext cx="12188952" cy="6867015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7613215" y="181103"/>
              <a:ext cx="12188952" cy="6867015"/>
            </a:xfrm>
            <a:prstGeom prst="rect">
              <a:avLst/>
            </a:prstGeom>
          </p:spPr>
        </p:pic>
      </p:grpSp>
      <p:pic>
        <p:nvPicPr>
          <p:cNvPr id="36" name="Picture 2" descr="Ships Sticker Challenge on PicsArt">
            <a:extLst>
              <a:ext uri="{FF2B5EF4-FFF2-40B4-BE49-F238E27FC236}">
                <a16:creationId xmlns:a16="http://schemas.microsoft.com/office/drawing/2014/main" id="{5495F185-3F47-4980-BD4A-9D59C4F39F7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268" y="2014457"/>
            <a:ext cx="3747641" cy="3747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82522" y="2580240"/>
            <a:ext cx="4551680" cy="256032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71438" y="23020"/>
            <a:ext cx="11108826" cy="121573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07" dirty="0"/>
          </a:p>
        </p:txBody>
      </p:sp>
      <p:sp>
        <p:nvSpPr>
          <p:cNvPr id="20" name="Rectangle 19"/>
          <p:cNvSpPr/>
          <p:nvPr/>
        </p:nvSpPr>
        <p:spPr>
          <a:xfrm>
            <a:off x="7626891" y="4129843"/>
            <a:ext cx="2916475" cy="56249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1867" dirty="0"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en-US" sz="1867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18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67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18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67" dirty="0" err="1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endParaRPr lang="en-US" sz="186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626891" y="5140562"/>
            <a:ext cx="2916475" cy="56249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1867" dirty="0"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en-US" sz="1867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18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67" dirty="0" err="1">
                <a:latin typeface="Arial" panose="020B0604020202020204" pitchFamily="34" charset="0"/>
                <a:cs typeface="Arial" panose="020B0604020202020204" pitchFamily="34" charset="0"/>
              </a:rPr>
              <a:t>chưa</a:t>
            </a:r>
            <a:r>
              <a:rPr lang="en-US" sz="18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67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18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67" dirty="0" err="1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endParaRPr lang="en-US" sz="186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034265" y="4862356"/>
            <a:ext cx="1019387" cy="1033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9929971" y="3841561"/>
            <a:ext cx="1250292" cy="1098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674268" y="57430"/>
            <a:ext cx="9558771" cy="1624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84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Câu</a:t>
            </a:r>
            <a:r>
              <a:rPr lang="en-US" sz="3484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484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hỏi</a:t>
            </a:r>
            <a:r>
              <a:rPr lang="en-US" sz="3484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3: Con </a:t>
            </a:r>
            <a:r>
              <a:rPr lang="en-US" sz="3484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hãy</a:t>
            </a:r>
            <a:r>
              <a:rPr lang="en-US" sz="3484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484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đọc</a:t>
            </a:r>
            <a:r>
              <a:rPr lang="en-US" sz="3484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484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đúng</a:t>
            </a:r>
            <a:r>
              <a:rPr lang="en-US" sz="3484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484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câu</a:t>
            </a:r>
            <a:r>
              <a:rPr lang="en-US" sz="3484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484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sau</a:t>
            </a:r>
            <a:r>
              <a:rPr lang="en-US" sz="3484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  <a:p>
            <a:pPr algn="ctr"/>
            <a:r>
              <a:rPr lang="en-US" sz="3484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Quê Hà là xứ sở của dừa.</a:t>
            </a:r>
          </a:p>
          <a:p>
            <a:pPr algn="ctr"/>
            <a:endParaRPr lang="en-US" sz="2987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9" name="CAUDI">
            <a:extLst>
              <a:ext uri="{FF2B5EF4-FFF2-40B4-BE49-F238E27FC236}">
                <a16:creationId xmlns:a16="http://schemas.microsoft.com/office/drawing/2014/main" id="{EE858415-EB25-447D-A7DB-07F7FFF4BDD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664057" y="1329970"/>
            <a:ext cx="6163297" cy="4532904"/>
          </a:xfrm>
          <a:prstGeom prst="rect">
            <a:avLst/>
          </a:prstGeom>
        </p:spPr>
      </p:pic>
      <p:pic>
        <p:nvPicPr>
          <p:cNvPr id="35" name="Picture 12" descr="Dance Dancing Sticker by milkmochabear for iOS &amp; Android | GIPHY">
            <a:extLst>
              <a:ext uri="{FF2B5EF4-FFF2-40B4-BE49-F238E27FC236}">
                <a16:creationId xmlns:a16="http://schemas.microsoft.com/office/drawing/2014/main" id="{A5BDC535-F3CE-4B93-B981-5115F8B4539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7506" y="3200401"/>
            <a:ext cx="1232996" cy="1608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ĐC SHARE MIỄN PHÍ BỞI NK POWERSKILLS" descr="Káº¿t quáº£ hÃ¬nh áº£nh cho win text gif">
            <a:extLst>
              <a:ext uri="{FF2B5EF4-FFF2-40B4-BE49-F238E27FC236}">
                <a16:creationId xmlns:a16="http://schemas.microsoft.com/office/drawing/2014/main" id="{2A72CFB0-F410-4A78-A5F8-C0982857EE5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08" y="971268"/>
            <a:ext cx="3484698" cy="3484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389962" y="478981"/>
            <a:ext cx="3113542" cy="2830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12298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71605E-6 L -1 2.71605E-6 " pathEditMode="relative" rAng="0" ptsTypes="AA">
                                      <p:cBhvr>
                                        <p:cTn id="62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4.44444E-6 L -1 4.44444E-6 " pathEditMode="relative" rAng="0" ptsTypes="AA">
                                      <p:cBhvr>
                                        <p:cTn id="64" dur="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500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2" grpId="0" animBg="1"/>
      <p:bldP spid="22" grpId="1" animBg="1"/>
      <p:bldP spid="29" grpId="0"/>
      <p:bldP spid="29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/>
          <a:srcRect l="6875" t="14444" r="31250" b="32222"/>
          <a:stretch>
            <a:fillRect/>
          </a:stretch>
        </p:blipFill>
        <p:spPr bwMode="auto">
          <a:xfrm>
            <a:off x="240043" y="0"/>
            <a:ext cx="11282032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ectangle 3"/>
          <p:cNvSpPr/>
          <p:nvPr/>
        </p:nvSpPr>
        <p:spPr>
          <a:xfrm>
            <a:off x="30162" y="4724400"/>
            <a:ext cx="11522075" cy="99568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5400" b="1" dirty="0">
                <a:solidFill>
                  <a:srgbClr val="1E0F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5400" b="1" dirty="0">
                <a:solidFill>
                  <a:srgbClr val="1E0F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ờ</a:t>
            </a:r>
            <a:r>
              <a:rPr lang="vi-VN" sz="5400" b="1" dirty="0">
                <a:solidFill>
                  <a:srgbClr val="1E0F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gian </a:t>
            </a:r>
            <a:r>
              <a:rPr lang="en-US" sz="6000" b="1" dirty="0">
                <a:solidFill>
                  <a:srgbClr val="1E0F8D"/>
                </a:solidFill>
                <a:cs typeface="Arial" pitchFamily="34" charset="0"/>
              </a:rPr>
              <a:t>quý</a:t>
            </a:r>
            <a:r>
              <a:rPr lang="vi-VN" sz="5400" b="1" dirty="0">
                <a:solidFill>
                  <a:srgbClr val="1E0F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</a:t>
            </a:r>
            <a:r>
              <a:rPr lang="en-US" sz="5400" b="1" dirty="0">
                <a:solidFill>
                  <a:srgbClr val="1E0F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</a:t>
            </a:r>
            <a:r>
              <a:rPr lang="vi-VN" sz="5400" b="1" dirty="0">
                <a:solidFill>
                  <a:srgbClr val="1E0F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 v</a:t>
            </a:r>
            <a:r>
              <a:rPr lang="en-US" sz="5400" b="1" dirty="0">
                <a:solidFill>
                  <a:srgbClr val="1E0F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à</a:t>
            </a:r>
            <a:r>
              <a:rPr lang="vi-VN" sz="5400" b="1" dirty="0">
                <a:solidFill>
                  <a:srgbClr val="1E0F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 b</a:t>
            </a:r>
            <a:r>
              <a:rPr lang="en-US" sz="5400" b="1" dirty="0">
                <a:solidFill>
                  <a:srgbClr val="1E0F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ạ</a:t>
            </a:r>
            <a:r>
              <a:rPr lang="vi-VN" sz="5400" b="1" dirty="0">
                <a:solidFill>
                  <a:srgbClr val="1E0F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5400" b="1" dirty="0">
                <a:solidFill>
                  <a:srgbClr val="1E0F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0" name="Rectangle 9"/>
          <p:cNvSpPr/>
          <p:nvPr/>
        </p:nvSpPr>
        <p:spPr>
          <a:xfrm>
            <a:off x="4320778" y="4409440"/>
            <a:ext cx="2400432" cy="99568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288053" y="284480"/>
            <a:ext cx="2880519" cy="782320"/>
          </a:xfrm>
          <a:prstGeom prst="roundRect">
            <a:avLst/>
          </a:pr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/>
              <a:t> Nhận biết</a:t>
            </a:r>
            <a:endParaRPr lang="en-US" sz="3200" b="1" dirty="0"/>
          </a:p>
        </p:txBody>
      </p:sp>
      <p:sp>
        <p:nvSpPr>
          <p:cNvPr id="13" name="Oval 12"/>
          <p:cNvSpPr/>
          <p:nvPr/>
        </p:nvSpPr>
        <p:spPr>
          <a:xfrm>
            <a:off x="-96016" y="355600"/>
            <a:ext cx="672121" cy="67056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002060"/>
                </a:solidFill>
              </a:rPr>
              <a:t>1</a:t>
            </a:r>
            <a:endParaRPr lang="en-US" sz="2800" b="1" dirty="0">
              <a:solidFill>
                <a:srgbClr val="002060"/>
              </a:solidFill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4547728" y="5638800"/>
            <a:ext cx="776866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5151437" y="4724401"/>
            <a:ext cx="4572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cs typeface="Arial" pitchFamily="34" charset="0"/>
              </a:rPr>
              <a:t>y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5666893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36123"/>
            <a:ext cx="11522075" cy="6522551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5028" y="4370071"/>
            <a:ext cx="6536316" cy="211635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20" y="2743200"/>
            <a:ext cx="3461395" cy="374322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44243" y="497840"/>
            <a:ext cx="91216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Thứ Tư ngày 23 tháng 10 năm 2024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800868" y="1106269"/>
            <a:ext cx="22155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Việt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03041" y="1727537"/>
            <a:ext cx="621740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28: Y   </a:t>
            </a:r>
            <a:r>
              <a:rPr lang="en-US" sz="6000" b="1" dirty="0" err="1">
                <a:solidFill>
                  <a:srgbClr val="FF0000"/>
                </a:solidFill>
              </a:rPr>
              <a:t>y</a:t>
            </a:r>
            <a:r>
              <a:rPr lang="en-US" sz="6000" b="1" dirty="0">
                <a:solidFill>
                  <a:srgbClr val="FF0000"/>
                </a:solidFill>
              </a:rPr>
              <a:t>  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1) </a:t>
            </a:r>
          </a:p>
        </p:txBody>
      </p:sp>
    </p:spTree>
    <p:extLst>
      <p:ext uri="{BB962C8B-B14F-4D97-AF65-F5344CB8AC3E}">
        <p14:creationId xmlns:p14="http://schemas.microsoft.com/office/powerpoint/2010/main" val="398808175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5224506" y="1528405"/>
            <a:ext cx="157447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8800" b="1" dirty="0">
                <a:solidFill>
                  <a:srgbClr val="FF0000"/>
                </a:solidFill>
              </a:rPr>
              <a:t>y</a:t>
            </a:r>
            <a:r>
              <a:rPr lang="en-US" sz="4800" b="1" dirty="0">
                <a:solidFill>
                  <a:srgbClr val="FF0000"/>
                </a:solidFill>
              </a:rPr>
              <a:t>  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8568" t="13020" r="8612" b="7331"/>
          <a:stretch/>
        </p:blipFill>
        <p:spPr>
          <a:xfrm>
            <a:off x="78561" y="2743200"/>
            <a:ext cx="2531366" cy="2133600"/>
          </a:xfrm>
          <a:prstGeom prst="rect">
            <a:avLst/>
          </a:prstGeom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5945" y="3429001"/>
            <a:ext cx="7046724" cy="2152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3685" y="3733801"/>
            <a:ext cx="4761604" cy="1265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0860833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0" t="5747" r="4310" b="4597"/>
          <a:stretch>
            <a:fillRect/>
          </a:stretch>
        </p:blipFill>
        <p:spPr bwMode="auto">
          <a:xfrm>
            <a:off x="-17459" y="-9525"/>
            <a:ext cx="11539534" cy="6400800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1536276" y="426720"/>
            <a:ext cx="1824329" cy="568960"/>
          </a:xfrm>
          <a:prstGeom prst="roundRect">
            <a:avLst/>
          </a:pr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/>
              <a:t>Đọc</a:t>
            </a:r>
            <a:endParaRPr lang="en-US" sz="3600" b="1" dirty="0"/>
          </a:p>
        </p:txBody>
      </p:sp>
      <p:sp>
        <p:nvSpPr>
          <p:cNvPr id="6" name="Oval 5"/>
          <p:cNvSpPr/>
          <p:nvPr/>
        </p:nvSpPr>
        <p:spPr>
          <a:xfrm>
            <a:off x="1248225" y="497842"/>
            <a:ext cx="576104" cy="42672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2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4742280"/>
              </p:ext>
            </p:extLst>
          </p:nvPr>
        </p:nvGraphicFramePr>
        <p:xfrm>
          <a:off x="2880519" y="2844800"/>
          <a:ext cx="5857054" cy="2204720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29285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285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02360">
                <a:tc>
                  <a:txBody>
                    <a:bodyPr/>
                    <a:lstStyle/>
                    <a:p>
                      <a:pPr algn="ctr"/>
                      <a:endParaRPr lang="en-US" sz="4100" b="1" dirty="0">
                        <a:solidFill>
                          <a:srgbClr val="1E0F8D"/>
                        </a:solidFill>
                        <a:latin typeface=".VnAvant" pitchFamily="34" charset="0"/>
                      </a:endParaRPr>
                    </a:p>
                  </a:txBody>
                  <a:tcPr marL="115221" marR="115221" marT="42672" marB="42672"/>
                </a:tc>
                <a:tc>
                  <a:txBody>
                    <a:bodyPr/>
                    <a:lstStyle/>
                    <a:p>
                      <a:pPr algn="ctr"/>
                      <a:endParaRPr lang="en-US" sz="4100" dirty="0">
                        <a:solidFill>
                          <a:srgbClr val="FF0000"/>
                        </a:solidFill>
                        <a:latin typeface=".VnAvant" pitchFamily="34" charset="0"/>
                      </a:endParaRPr>
                    </a:p>
                  </a:txBody>
                  <a:tcPr marL="115221" marR="115221" marT="42672" marB="42672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02360">
                <a:tc gridSpan="2">
                  <a:txBody>
                    <a:bodyPr/>
                    <a:lstStyle/>
                    <a:p>
                      <a:pPr algn="ctr"/>
                      <a:endParaRPr lang="en-US" sz="5600" b="1" dirty="0">
                        <a:solidFill>
                          <a:srgbClr val="1E0F8D"/>
                        </a:solidFill>
                        <a:latin typeface=".VnAvant" pitchFamily="34" charset="0"/>
                      </a:endParaRPr>
                    </a:p>
                  </a:txBody>
                  <a:tcPr marL="115221" marR="115221" marT="42672" marB="42672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7" name="Rectangle 16"/>
          <p:cNvSpPr/>
          <p:nvPr/>
        </p:nvSpPr>
        <p:spPr>
          <a:xfrm>
            <a:off x="4416797" y="711200"/>
            <a:ext cx="2688484" cy="12801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7200" b="1" dirty="0">
                <a:solidFill>
                  <a:srgbClr val="FF0000"/>
                </a:solidFill>
                <a:latin typeface=".VnAvant" pitchFamily="34" charset="0"/>
              </a:rPr>
              <a:t>y</a:t>
            </a:r>
            <a:endParaRPr lang="en-US" sz="7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353504" y="1422400"/>
            <a:ext cx="2688484" cy="5689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360605" y="3058160"/>
            <a:ext cx="1728311" cy="5689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err="1">
                <a:solidFill>
                  <a:srgbClr val="1E0F8D"/>
                </a:solidFill>
                <a:latin typeface=".VnAvant" pitchFamily="34" charset="0"/>
              </a:rPr>
              <a:t>qu</a:t>
            </a:r>
            <a:endParaRPr lang="en-US" sz="7200" b="1" dirty="0">
              <a:solidFill>
                <a:srgbClr val="1E0F8D"/>
              </a:solidFill>
              <a:latin typeface=".VnAvant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241124" y="3058160"/>
            <a:ext cx="1728311" cy="5689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FF0000"/>
                </a:solidFill>
                <a:latin typeface=".VnAvant" pitchFamily="34" charset="0"/>
              </a:rPr>
              <a:t>y</a:t>
            </a:r>
          </a:p>
        </p:txBody>
      </p:sp>
      <p:sp>
        <p:nvSpPr>
          <p:cNvPr id="4" name="Rectangle 3"/>
          <p:cNvSpPr/>
          <p:nvPr/>
        </p:nvSpPr>
        <p:spPr>
          <a:xfrm>
            <a:off x="3744673" y="3547665"/>
            <a:ext cx="34176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5400" b="1" dirty="0">
                <a:solidFill>
                  <a:prstClr val="black"/>
                </a:solidFill>
                <a:cs typeface="Arial" pitchFamily="34" charset="0"/>
              </a:rPr>
              <a:t>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929608" y="3547665"/>
            <a:ext cx="34176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5400" b="1" dirty="0">
                <a:solidFill>
                  <a:prstClr val="black"/>
                </a:solidFill>
                <a:cs typeface="Arial" pitchFamily="34" charset="0"/>
              </a:rPr>
              <a:t>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715388" y="3810000"/>
            <a:ext cx="1883849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7200" b="1" dirty="0" err="1">
                <a:solidFill>
                  <a:srgbClr val="1E0F8D"/>
                </a:solidFill>
                <a:latin typeface=".VnAvant" pitchFamily="34" charset="0"/>
              </a:rPr>
              <a:t>quý</a:t>
            </a:r>
            <a:endParaRPr lang="en-US" sz="7200" b="1" dirty="0">
              <a:solidFill>
                <a:srgbClr val="1E0F8D"/>
              </a:solidFill>
              <a:latin typeface=".VnAvant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879168" y="3810000"/>
            <a:ext cx="720069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7200" b="1" dirty="0">
                <a:solidFill>
                  <a:srgbClr val="FF0000"/>
                </a:solidFill>
                <a:latin typeface=".VnAvant" pitchFamily="34" charset="0"/>
              </a:rPr>
              <a:t>y</a:t>
            </a:r>
          </a:p>
        </p:txBody>
      </p:sp>
    </p:spTree>
    <p:extLst>
      <p:ext uri="{BB962C8B-B14F-4D97-AF65-F5344CB8AC3E}">
        <p14:creationId xmlns:p14="http://schemas.microsoft.com/office/powerpoint/2010/main" val="156090830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4" grpId="0"/>
      <p:bldP spid="16" grpId="0"/>
      <p:bldP spid="20" grpId="0"/>
      <p:bldP spid="2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ISPRING_PLAYER_LAYOUT_TYPE" val="Full"/>
  <p:tag name="ISPRING_PLAYER_PLAYLIST_ID" val="4fdb010935dcc825bdfed1753c7e63ef20ed08a4"/>
  <p:tag name="GENSWF_ADVANCE_TIME" val="14.524"/>
  <p:tag name="GENSWF_SLIDE_TITLE" val="Giới thiệu cách chơi"/>
  <p:tag name="GENSWF_SLIDE_UID" val="{DAA43B01-7B01-4CAD-B562-4291C8094C3A}:365"/>
  <p:tag name="ISPRING_PRESENTER_ID" val="{25B84D9B-C6BE-43C9-9CB8-F1938B8D0F84}"/>
  <p:tag name="ISPRING_SLIDE_ID_2" val="{B61712F0-DD44-454A-AB4B-2D6A3ADCD20F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ISPRING_PLAYER_LAYOUT_TYPE" val="Full"/>
  <p:tag name="ISPRING_PLAYER_PLAYLIST_ID" val="4fdb010935dcc825bdfed1753c7e63ef20ed08a4"/>
  <p:tag name="GENSWF_ADVANCE_TIME" val="3.788"/>
  <p:tag name="GENSWF_SLIDE_TITLE" val="Chơi trò chơi"/>
  <p:tag name="GENSWF_SLIDE_UID" val="{BED58FF0-4F8B-44AB-8343-576AC0D6BA90}:361"/>
  <p:tag name="ISPRING_PRESENTER_ID" val="{25B84D9B-C6BE-43C9-9CB8-F1938B8D0F84}"/>
  <p:tag name="ISPRING_SLIDE_ID_2" val="{94C42534-B9ED-4734-905E-D5363D082ED8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ISPRING_PLAYER_LAYOUT_TYPE" val="Full"/>
  <p:tag name="ISPRING_PLAYER_PLAYLIST_ID" val="4fdb010935dcc825bdfed1753c7e63ef20ed08a4"/>
  <p:tag name="GENSWF_ADVANCE_TIME" val="27.792"/>
  <p:tag name="GENSWF_SLIDE_TITLE" val="Câu hỏi 1"/>
  <p:tag name="GENSWF_SLIDE_UID" val="{E51563F4-C486-4064-82FB-7E5DA55412C3}:259"/>
  <p:tag name="ISPRING_PRESENTER_ID" val="{25B84D9B-C6BE-43C9-9CB8-F1938B8D0F84}"/>
  <p:tag name="ISPRING_SLIDE_ID_2" val="{1FE05BB3-9142-40DF-9BC1-3D3C16EEBAB1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ISPRING_PLAYER_LAYOUT_TYPE" val="Full"/>
  <p:tag name="ISPRING_PLAYER_PLAYLIST_ID" val="4fdb010935dcc825bdfed1753c7e63ef20ed08a4"/>
  <p:tag name="GENSWF_ADVANCE_TIME" val="30.000"/>
  <p:tag name="GENSWF_SLIDE_TITLE" val="Câu hỏi 2"/>
  <p:tag name="GENSWF_SLIDE_UID" val="{F842AFCE-54CB-4469-B5CA-0FD24DE409FF}:260"/>
  <p:tag name="ISPRING_PRESENTER_ID" val="{25B84D9B-C6BE-43C9-9CB8-F1938B8D0F84}"/>
  <p:tag name="ISPRING_SLIDE_ID_2" val="{60B376F7-0368-46C0-8345-A357C21ADC76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ISPRING_PLAYER_LAYOUT_TYPE" val="Full"/>
  <p:tag name="ISPRING_PLAYER_PLAYLIST_ID" val="4fdb010935dcc825bdfed1753c7e63ef20ed08a4"/>
  <p:tag name="GENSWF_ADVANCE_TIME" val="37.176"/>
  <p:tag name="GENSWF_SLIDE_TITLE" val="Câu hỏi 4"/>
  <p:tag name="GENSWF_SLIDE_UID" val="{E350E540-7223-4883-A6EF-EFDFBDF6C0F7}:263"/>
  <p:tag name="ISPRING_PRESENTER_ID" val="{25B84D9B-C6BE-43C9-9CB8-F1938B8D0F84}"/>
  <p:tag name="ISPRING_SLIDE_ID_2" val="{10513493-016A-4025-88F3-F03FA04D08EE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2037</TotalTime>
  <Words>246</Words>
  <Application>Microsoft Office PowerPoint</Application>
  <PresentationFormat>Custom</PresentationFormat>
  <Paragraphs>92</Paragraphs>
  <Slides>32</Slides>
  <Notes>6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8" baseType="lpstr">
      <vt:lpstr>.VnAvant</vt:lpstr>
      <vt:lpstr>Arial</vt:lpstr>
      <vt:lpstr>Calibri</vt:lpstr>
      <vt:lpstr>Times New Roman</vt:lpstr>
      <vt:lpstr>UTM 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NGHỈ  GIẢI LAO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 R 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Administrator</cp:lastModifiedBy>
  <cp:revision>251</cp:revision>
  <dcterms:created xsi:type="dcterms:W3CDTF">2020-08-13T15:29:03Z</dcterms:created>
  <dcterms:modified xsi:type="dcterms:W3CDTF">2024-10-27T12:41:18Z</dcterms:modified>
</cp:coreProperties>
</file>