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82" r:id="rId3"/>
    <p:sldId id="281" r:id="rId4"/>
    <p:sldId id="283" r:id="rId5"/>
    <p:sldId id="272" r:id="rId6"/>
    <p:sldId id="256" r:id="rId7"/>
    <p:sldId id="258" r:id="rId8"/>
    <p:sldId id="273" r:id="rId9"/>
    <p:sldId id="274" r:id="rId10"/>
    <p:sldId id="257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184281" y="1531556"/>
            <a:ext cx="8775439" cy="64611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CHÀO ĐÓN QUÝ THẦY CÔ GIÁO ĐẾN DỰ GIỜ LỚP 1B</a:t>
            </a:r>
          </a:p>
        </p:txBody>
      </p:sp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060575" y="2690813"/>
            <a:ext cx="57483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500" b="1">
                <a:solidFill>
                  <a:srgbClr val="FF0000"/>
                </a:solidFill>
                <a:latin typeface="Times New Roman" panose="02020603050405020304" pitchFamily="18" charset="0"/>
                <a:ea typeface="AvantGarde"/>
                <a:cs typeface="Times New Roman" panose="02020603050405020304" pitchFamily="18" charset="0"/>
              </a:rPr>
              <a:t>MÔN: TIẾNG VIỆT 1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1214438" y="4079875"/>
            <a:ext cx="7315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altLang="vi-VN" sz="3000" b="1" dirty="0" err="1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000" b="1" dirty="0">
                <a:solidFill>
                  <a:srgbClr val="841E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Nga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2349517" y="864460"/>
            <a:ext cx="436401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 TIỂU HỌC HỒNG THÁI TÂY</a:t>
            </a:r>
          </a:p>
        </p:txBody>
      </p:sp>
    </p:spTree>
    <p:extLst>
      <p:ext uri="{BB962C8B-B14F-4D97-AF65-F5344CB8AC3E}">
        <p14:creationId xmlns:p14="http://schemas.microsoft.com/office/powerpoint/2010/main" val="75233560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0850" y="4648200"/>
            <a:ext cx="539750" cy="1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70810" y="4648200"/>
            <a:ext cx="605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46482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6768" y="5334000"/>
            <a:ext cx="492125" cy="53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2705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4150" y="6052782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63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4671998"/>
            <a:ext cx="381000" cy="75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"/>
          <a:stretch/>
        </p:blipFill>
        <p:spPr bwMode="auto">
          <a:xfrm>
            <a:off x="-152400" y="-31845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10142" y="762000"/>
            <a:ext cx="2529782" cy="2866293"/>
            <a:chOff x="-4572000" y="-811058"/>
            <a:chExt cx="8710711" cy="705394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>
              <a:off x="-580385" y="840367"/>
              <a:ext cx="4719096" cy="330370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4724400" y="1"/>
            <a:ext cx="2328910" cy="2897911"/>
            <a:chOff x="-4572000" y="-811058"/>
            <a:chExt cx="8563615" cy="705394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ounded Rectangle 31"/>
            <p:cNvSpPr/>
            <p:nvPr/>
          </p:nvSpPr>
          <p:spPr>
            <a:xfrm>
              <a:off x="-2483059" y="2421149"/>
              <a:ext cx="6474674" cy="251773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bận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717079" y="2967493"/>
            <a:ext cx="2328910" cy="2897911"/>
            <a:chOff x="-4572000" y="-811058"/>
            <a:chExt cx="8563615" cy="705394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-2483059" y="2421149"/>
              <a:ext cx="6474674" cy="251773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4781429" y="3032605"/>
            <a:ext cx="2328910" cy="2897911"/>
            <a:chOff x="-4572000" y="-811058"/>
            <a:chExt cx="8563615" cy="705394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" b="95463" l="2143" r="100000">
                          <a14:foregroundMark x1="60429" y1="22593" x2="60429" y2="22593"/>
                          <a14:foregroundMark x1="60429" y1="22593" x2="60429" y2="22593"/>
                          <a14:foregroundMark x1="60429" y1="22593" x2="60429" y2="22593"/>
                          <a14:foregroundMark x1="60429" y1="22593" x2="70000" y2="29907"/>
                          <a14:foregroundMark x1="75429" y1="21204" x2="85429" y2="3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0" y="-811058"/>
              <a:ext cx="4572000" cy="70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-2483059" y="2421149"/>
              <a:ext cx="6474674" cy="251773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4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-0.00312 -0.01181 -0.00642 -0.01019 -0.01336 -0.01551 C -0.02881 -0.02732 -0.01666 -0.02269 -0.03142 -0.02639 C -0.04114 -0.03542 -0.05416 -0.03704 -0.06562 -0.03958 C -0.06736 -0.0412 -0.06875 -0.04283 -0.07048 -0.04398 C -0.07204 -0.04491 -0.07378 -0.04491 -0.07534 -0.04607 C -0.08281 -0.05185 -0.08663 -0.05671 -0.09513 -0.05949 C -0.10659 -0.06968 -0.10104 -0.0669 -0.11128 -0.07037 C -0.11718 -0.07616 -0.12239 -0.08056 -0.12934 -0.08357 C -0.13715 -0.09421 -0.13194 -0.08796 -0.14409 -0.09884 C -0.14583 -0.10023 -0.14895 -0.10324 -0.14895 -0.10278 C -0.15295 -0.11852 -0.14704 -0.09954 -0.15555 -0.1162 C -0.15642 -0.11829 -0.15642 -0.12083 -0.15711 -0.12292 C -0.15937 -0.12894 -0.1618 -0.13102 -0.1651 -0.13588 C -0.16753 -0.14908 -0.1717 -0.14745 -0.175 -0.15787 C -0.17638 -0.16227 -0.17638 -0.16736 -0.17829 -0.17107 C -0.1842 -0.18264 -0.18923 -0.19421 -0.19618 -0.20394 C -0.20069 -0.22083 -0.21006 -0.23426 -0.21597 -0.25 C -0.21736 -0.2537 -0.21822 -0.26204 -0.21927 -0.26528 C -0.22673 -0.29884 -0.22118 -0.27315 -0.22725 -0.29607 C -0.2309 -0.3081 -0.23229 -0.3206 -0.23559 -0.3331 C -0.23611 -0.33542 -0.23663 -0.3375 -0.23715 -0.33982 C -0.23784 -0.34213 -0.23836 -0.34398 -0.23888 -0.3463 C -0.23941 -0.34861 -0.24062 -0.35301 -0.24062 -0.35278 C -0.24166 -0.36505 -0.24288 -0.37245 -0.24513 -0.38333 C -0.24479 -0.41505 -0.24479 -0.44653 -0.24375 -0.47801 C -0.24357 -0.48912 -0.23211 -0.48611 -0.23211 -0.49537 " pathEditMode="relative" rAng="0" ptsTypes="AAAAAAAAAAAAAAAAAAAAAAAAAAA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105 -0.0206 0.00122 -0.04329 0.00886 -0.06111 C 0.01875 -0.20741 0.01042 -0.07616 0.01042 -0.45625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0105 -0.0206 0.00122 -0.04329 0.00886 -0.06111 C 0.01875 -0.20741 0.01042 -0.07616 0.01042 -0.45625 " pathEditMode="relative" rAng="0" ptsTypes="AAA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0105 -0.0206 0.00122 -0.04328 0.00886 -0.06111 C 0.01875 -0.20741 0.01042 -0.07616 0.01042 -0.45625 " pathEditMode="relative" rAng="0" ptsTypes="AAA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8" y="22860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4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</p:spTree>
    <p:extLst>
      <p:ext uri="{BB962C8B-B14F-4D97-AF65-F5344CB8AC3E}">
        <p14:creationId xmlns:p14="http://schemas.microsoft.com/office/powerpoint/2010/main" val="38905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50" y="3598306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" y="3412256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943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142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AvantGarde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16</cp:revision>
  <dcterms:created xsi:type="dcterms:W3CDTF">2020-08-12T11:52:00Z</dcterms:created>
  <dcterms:modified xsi:type="dcterms:W3CDTF">2024-11-04T01:46:54Z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