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7" r:id="rId3"/>
    <p:sldId id="259" r:id="rId4"/>
    <p:sldId id="262" r:id="rId5"/>
    <p:sldId id="260" r:id="rId6"/>
    <p:sldId id="277" r:id="rId7"/>
    <p:sldId id="281" r:id="rId8"/>
    <p:sldId id="263" r:id="rId9"/>
    <p:sldId id="264" r:id="rId10"/>
    <p:sldId id="265" r:id="rId11"/>
    <p:sldId id="268" r:id="rId12"/>
    <p:sldId id="278" r:id="rId13"/>
    <p:sldId id="282" r:id="rId14"/>
    <p:sldId id="276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7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274918" y="889113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31</a:t>
            </a:r>
            <a:r>
              <a:rPr lang="en-US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an ăn ân</a:t>
            </a:r>
            <a:endParaRPr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31_an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741" y="849086"/>
            <a:ext cx="9563769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31_ăn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742" y="796834"/>
            <a:ext cx="9567155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31_ân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741" y="600892"/>
            <a:ext cx="9567154" cy="5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91" y="2455890"/>
            <a:ext cx="10777112" cy="200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5211" y="5016137"/>
            <a:ext cx="1088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thẩn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600" dirty="0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3600" dirty="0">
              <a:latin typeface="UTM Avo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667" y="244520"/>
            <a:ext cx="6930377" cy="46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08" y="1299584"/>
            <a:ext cx="8237492" cy="525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3068" y="418011"/>
            <a:ext cx="1596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Xin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lỗi</a:t>
            </a:r>
            <a:endParaRPr lang="en-US" sz="40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177626"/>
            <a:ext cx="10058400" cy="484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1449977"/>
            <a:ext cx="9196252" cy="408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2551612"/>
            <a:ext cx="2386149" cy="2699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6035" y="5724939"/>
            <a:ext cx="8955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Ngựa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vằn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và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hươu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cao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cổ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là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đôi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bạn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thân</a:t>
            </a:r>
            <a:r>
              <a:rPr lang="vi-VN" sz="3200" dirty="0">
                <a:latin typeface="Quicksand Medium" panose="00000600000000000000" pitchFamily="2" charset="0"/>
              </a:rPr>
              <a:t>.</a:t>
            </a:r>
            <a:endParaRPr lang="en-US" sz="3200" dirty="0">
              <a:latin typeface="Quicksand Medium" panose="00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2782" y="5738191"/>
            <a:ext cx="912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Ngựa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itchFamily="18" charset="0"/>
              </a:rPr>
              <a:t>v</a:t>
            </a:r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ằn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và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hươu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cao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cổ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là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đôi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b</a:t>
            </a:r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ạn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ân</a:t>
            </a:r>
            <a:r>
              <a:rPr lang="vi-VN" sz="3200" dirty="0">
                <a:latin typeface="Quicksand Medium" panose="00000600000000000000" pitchFamily="2" charset="0"/>
              </a:rPr>
              <a:t>.</a:t>
            </a:r>
            <a:endParaRPr lang="en-US" sz="3200" dirty="0"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636660" y="1922101"/>
            <a:ext cx="453346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dirty="0">
                <a:solidFill>
                  <a:srgbClr val="E52D5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lang="en-GB" sz="17000" dirty="0">
              <a:solidFill>
                <a:srgbClr val="E52D56"/>
              </a:solidFill>
              <a:latin typeface="UTM Avo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663441" y="1936410"/>
            <a:ext cx="34703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dirty="0" err="1">
                <a:solidFill>
                  <a:srgbClr val="E52D5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GB" sz="17000" dirty="0">
              <a:solidFill>
                <a:srgbClr val="E52D56"/>
              </a:solidFill>
              <a:latin typeface="UTM Avo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545875" y="1936410"/>
            <a:ext cx="358793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dirty="0" err="1">
                <a:solidFill>
                  <a:srgbClr val="E52D56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GB" sz="17000" dirty="0">
              <a:solidFill>
                <a:srgbClr val="E52D56"/>
              </a:solidFill>
              <a:latin typeface="UTM Avo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900" y="1479777"/>
            <a:ext cx="5688866" cy="2961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9531" y="4741817"/>
            <a:ext cx="1038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</a:rPr>
              <a:t>bản</a:t>
            </a:r>
            <a:r>
              <a:rPr lang="en-US" sz="4800" dirty="0">
                <a:latin typeface="Quicksand Medium" panose="00000600000000000000" pitchFamily="2" charset="0"/>
              </a:rPr>
              <a:t>   </a:t>
            </a:r>
            <a:r>
              <a:rPr lang="en-US" sz="4800" dirty="0" err="1">
                <a:latin typeface="UTM Avo" pitchFamily="18" charset="0"/>
              </a:rPr>
              <a:t>nhãn</a:t>
            </a:r>
            <a:r>
              <a:rPr lang="en-US" sz="4800" dirty="0">
                <a:latin typeface="UTM Avo" pitchFamily="18" charset="0"/>
              </a:rPr>
              <a:t>   </a:t>
            </a:r>
            <a:r>
              <a:rPr lang="en-US" sz="4800" dirty="0" err="1">
                <a:latin typeface="UTM Avo" pitchFamily="18" charset="0"/>
              </a:rPr>
              <a:t>gắn</a:t>
            </a:r>
            <a:r>
              <a:rPr lang="en-US" sz="4800" dirty="0">
                <a:latin typeface="UTM Avo" pitchFamily="18" charset="0"/>
              </a:rPr>
              <a:t>   </a:t>
            </a:r>
            <a:r>
              <a:rPr lang="en-US" sz="4800" dirty="0" err="1">
                <a:latin typeface="UTM Avo" pitchFamily="18" charset="0"/>
              </a:rPr>
              <a:t>lặn</a:t>
            </a:r>
            <a:r>
              <a:rPr lang="en-US" sz="4800" dirty="0">
                <a:latin typeface="UTM Avo" pitchFamily="18" charset="0"/>
              </a:rPr>
              <a:t>   </a:t>
            </a:r>
            <a:r>
              <a:rPr lang="en-US" sz="4800" dirty="0" err="1">
                <a:latin typeface="UTM Avo" pitchFamily="18" charset="0"/>
              </a:rPr>
              <a:t>bận</a:t>
            </a:r>
            <a:r>
              <a:rPr lang="en-US" sz="4800" dirty="0">
                <a:latin typeface="UTM Avo" pitchFamily="18" charset="0"/>
              </a:rPr>
              <a:t>   </a:t>
            </a:r>
            <a:r>
              <a:rPr lang="en-US" sz="4800" dirty="0" err="1">
                <a:latin typeface="UTM Avo" pitchFamily="18" charset="0"/>
              </a:rPr>
              <a:t>gần</a:t>
            </a:r>
            <a:endParaRPr lang="en-US" sz="4800" dirty="0"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9" y="2256461"/>
            <a:ext cx="3566766" cy="3013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398" y="2152251"/>
            <a:ext cx="2837887" cy="3117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708" y="2229176"/>
            <a:ext cx="2998874" cy="29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838</TotalTime>
  <Words>63</Words>
  <Application>Microsoft Office PowerPoint</Application>
  <PresentationFormat>Widescreen</PresentationFormat>
  <Paragraphs>9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Quicksand Medium</vt:lpstr>
      <vt:lpstr>UTM Avo</vt:lpstr>
      <vt:lpstr>Office Theme</vt:lpstr>
      <vt:lpstr>Bài 31: an ăn 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Administrator</cp:lastModifiedBy>
  <cp:revision>92</cp:revision>
  <dcterms:created xsi:type="dcterms:W3CDTF">2020-05-19T07:29:54Z</dcterms:created>
  <dcterms:modified xsi:type="dcterms:W3CDTF">2024-10-27T12:47:00Z</dcterms:modified>
</cp:coreProperties>
</file>