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83" r:id="rId3"/>
    <p:sldId id="284" r:id="rId4"/>
    <p:sldId id="271" r:id="rId5"/>
    <p:sldId id="256" r:id="rId6"/>
    <p:sldId id="258" r:id="rId7"/>
    <p:sldId id="257" r:id="rId8"/>
    <p:sldId id="272" r:id="rId9"/>
    <p:sldId id="273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184281" y="1531556"/>
            <a:ext cx="8775439" cy="64611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 ĐÓN QUÝ THẦY CÔ GIÁO ĐẾN DỰ GIỜ LỚP 1B</a:t>
            </a:r>
          </a:p>
        </p:txBody>
      </p:sp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2060575" y="2690813"/>
            <a:ext cx="57483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500" b="1">
                <a:solidFill>
                  <a:srgbClr val="FF0000"/>
                </a:solidFill>
                <a:latin typeface="Times New Roman" panose="02020603050405020304" pitchFamily="18" charset="0"/>
                <a:ea typeface="AvantGarde"/>
                <a:cs typeface="Times New Roman" panose="02020603050405020304" pitchFamily="18" charset="0"/>
              </a:rPr>
              <a:t>MÔN: TIẾNG VIỆT 1</a:t>
            </a:r>
          </a:p>
        </p:txBody>
      </p:sp>
      <p:sp>
        <p:nvSpPr>
          <p:cNvPr id="6" name="Hộp Văn bản 5"/>
          <p:cNvSpPr txBox="1">
            <a:spLocks noChangeArrowheads="1"/>
          </p:cNvSpPr>
          <p:nvPr/>
        </p:nvSpPr>
        <p:spPr bwMode="auto">
          <a:xfrm>
            <a:off x="1214438" y="4079875"/>
            <a:ext cx="7315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</a:t>
            </a: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Nga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2349517" y="864460"/>
            <a:ext cx="436401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 TIỂU HỌC HỒNG THÁI TÂY</a:t>
            </a:r>
          </a:p>
        </p:txBody>
      </p:sp>
    </p:spTree>
    <p:extLst>
      <p:ext uri="{BB962C8B-B14F-4D97-AF65-F5344CB8AC3E}">
        <p14:creationId xmlns:p14="http://schemas.microsoft.com/office/powerpoint/2010/main" val="371533684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Giúp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14300" y="168881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đom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đóm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72520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chó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đốm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73430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mâm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cơm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228600"/>
            <a:ext cx="8077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7296" y="38100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Hôm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ở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xóm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chọn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 to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phần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bố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khen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4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19200" y="4876800"/>
            <a:ext cx="6705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im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ếm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hẻm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mềm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mỉm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nếm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tím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chụm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mũm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610" y="0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2819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thư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thềm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86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242636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609600" cy="1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099" idx="3"/>
            <a:endCxn id="4100" idx="1"/>
          </p:cNvCxnSpPr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99" idx="3"/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572000"/>
            <a:ext cx="2590800" cy="1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10000"/>
            <a:ext cx="6400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endCxn id="4103" idx="1"/>
          </p:cNvCxnSpPr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103" idx="1"/>
          </p:cNvCxnSpPr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22189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72000"/>
            <a:ext cx="254550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914400"/>
            <a:ext cx="563217" cy="9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86200"/>
            <a:ext cx="105630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448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52552" y="351340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1043106" y="42064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3106" y="4911407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6400" y="4909819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373" y="557822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55626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29669" y="4182862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53400" y="5562600"/>
            <a:ext cx="59514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47906" y="6168390"/>
            <a:ext cx="10142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142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AvantGarde</vt:lpstr>
      <vt:lpstr>Calibri</vt:lpstr>
      <vt:lpstr>Times New Roman</vt:lpstr>
      <vt:lpstr>Office Theme</vt:lpstr>
      <vt:lpstr>1_Office Theme</vt:lpstr>
      <vt:lpstr>PowerPoint Presentation</vt:lpstr>
      <vt:lpstr>đom đóm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15</cp:revision>
  <dcterms:created xsi:type="dcterms:W3CDTF">2020-08-12T11:52:00Z</dcterms:created>
  <dcterms:modified xsi:type="dcterms:W3CDTF">2024-11-04T01:41:55Z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