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17" r:id="rId2"/>
    <p:sldId id="309" r:id="rId3"/>
    <p:sldId id="310" r:id="rId4"/>
    <p:sldId id="311" r:id="rId5"/>
    <p:sldId id="312" r:id="rId6"/>
    <p:sldId id="318" r:id="rId7"/>
    <p:sldId id="313" r:id="rId8"/>
    <p:sldId id="314" r:id="rId9"/>
    <p:sldId id="256" r:id="rId10"/>
    <p:sldId id="257" r:id="rId11"/>
    <p:sldId id="264" r:id="rId12"/>
    <p:sldId id="319" r:id="rId13"/>
    <p:sldId id="258" r:id="rId14"/>
    <p:sldId id="266" r:id="rId15"/>
    <p:sldId id="259" r:id="rId16"/>
    <p:sldId id="260" r:id="rId17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Tahoma" panose="020B0604030504040204" pitchFamily="34" charset="0"/>
      <p:regular r:id="rId24"/>
      <p:bold r:id="rId25"/>
    </p:embeddedFont>
    <p:embeddedFont>
      <p:font typeface="VNI-Avo" panose="020B0604020202020204"/>
      <p:regular r:id="rId26"/>
      <p:bold r:id="rId27"/>
      <p:italic r:id="rId28"/>
      <p:boldItalic r:id="rId29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15754-1D1A-4D08-B447-9325F26A5BFB}" type="datetimeFigureOut">
              <a:rPr lang="en-US"/>
              <a:pPr>
                <a:defRPr/>
              </a:pPr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70207-151B-474C-846D-2476495C7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59A03-A946-4BAE-9C5F-B9275D77B2D0}" type="datetimeFigureOut">
              <a:rPr lang="en-US"/>
              <a:pPr>
                <a:defRPr/>
              </a:pPr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52FB2-0E11-4DE2-BD52-8B28877797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F9192-C9EA-44D3-AE66-9E4D1EE49DCE}" type="datetimeFigureOut">
              <a:rPr lang="en-US"/>
              <a:pPr>
                <a:defRPr/>
              </a:pPr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5C291-258D-4287-8B4D-BE94C1E73C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43A3C-F6D6-4AF4-B36B-0FA1757644B0}" type="datetimeFigureOut">
              <a:rPr lang="en-US"/>
              <a:pPr>
                <a:defRPr/>
              </a:pPr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A852-CDE1-4BDF-8409-2E09BDF37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6B368-4725-4275-B50C-76A9912F9E85}" type="datetimeFigureOut">
              <a:rPr lang="en-US"/>
              <a:pPr>
                <a:defRPr/>
              </a:pPr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B8440-84E6-4D5B-886E-E225CD6DA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6BEDB-095E-4DDA-A434-A259F51D17A2}" type="datetimeFigureOut">
              <a:rPr lang="en-US"/>
              <a:pPr>
                <a:defRPr/>
              </a:pPr>
              <a:t>11/30/2024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53EF7-6E1A-4746-9EE3-B31089E1F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3C9B8-CEFF-4823-852A-B58C07C5296C}" type="datetimeFigureOut">
              <a:rPr lang="en-US"/>
              <a:pPr>
                <a:defRPr/>
              </a:pPr>
              <a:t>11/30/2024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0394F-DCA4-4650-B93A-60229E74B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D491B-5C33-4C93-B9AA-2CEB30A6F379}" type="datetimeFigureOut">
              <a:rPr lang="en-US"/>
              <a:pPr>
                <a:defRPr/>
              </a:pPr>
              <a:t>11/30/2024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74F56-DC8F-4837-9D07-68D5E02CF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B9857-DAC6-4CEB-9FDB-7E542F27F9BF}" type="datetimeFigureOut">
              <a:rPr lang="en-US"/>
              <a:pPr>
                <a:defRPr/>
              </a:pPr>
              <a:t>11/30/2024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E7340-B0C7-447B-B887-06C082F63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A0C31-91AF-43D9-A145-6712D34058BE}" type="datetimeFigureOut">
              <a:rPr lang="en-US"/>
              <a:pPr>
                <a:defRPr/>
              </a:pPr>
              <a:t>11/30/2024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BD9FB-C990-4B8B-B37A-5A9795A82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38138-77D1-4B09-8020-0EE7B65F73B4}" type="datetimeFigureOut">
              <a:rPr lang="en-US"/>
              <a:pPr>
                <a:defRPr/>
              </a:pPr>
              <a:t>11/30/2024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B600F-3904-4013-A6A3-0C20EE971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70A6C1-D776-4F5A-80D4-05EB5AB06FE7}" type="datetimeFigureOut">
              <a:rPr lang="en-US"/>
              <a:pPr>
                <a:defRPr/>
              </a:pPr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E736FA-E142-4389-A355-5654ED029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slide" Target="slide16.xml"/><Relationship Id="rId3" Type="http://schemas.openxmlformats.org/officeDocument/2006/relationships/slide" Target="slide5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5.gif"/><Relationship Id="rId2" Type="http://schemas.openxmlformats.org/officeDocument/2006/relationships/image" Target="../media/image4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slide" Target="slide8.xml"/><Relationship Id="rId1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12" Type="http://schemas.openxmlformats.org/officeDocument/2006/relationships/image" Target="../media/image21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0.gif"/><Relationship Id="rId5" Type="http://schemas.openxmlformats.org/officeDocument/2006/relationships/image" Target="../media/image5.png"/><Relationship Id="rId10" Type="http://schemas.openxmlformats.org/officeDocument/2006/relationships/image" Target="../media/image19.gif"/><Relationship Id="rId4" Type="http://schemas.openxmlformats.org/officeDocument/2006/relationships/image" Target="../media/image16.gif"/><Relationship Id="rId9" Type="http://schemas.openxmlformats.org/officeDocument/2006/relationships/image" Target="../media/image18.gif"/><Relationship Id="rId1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12" Type="http://schemas.openxmlformats.org/officeDocument/2006/relationships/image" Target="../media/image21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0.gif"/><Relationship Id="rId5" Type="http://schemas.openxmlformats.org/officeDocument/2006/relationships/image" Target="../media/image5.png"/><Relationship Id="rId10" Type="http://schemas.openxmlformats.org/officeDocument/2006/relationships/image" Target="../media/image19.gif"/><Relationship Id="rId4" Type="http://schemas.openxmlformats.org/officeDocument/2006/relationships/image" Target="../media/image16.gif"/><Relationship Id="rId9" Type="http://schemas.openxmlformats.org/officeDocument/2006/relationships/image" Target="../media/image18.gif"/><Relationship Id="rId1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12" Type="http://schemas.openxmlformats.org/officeDocument/2006/relationships/image" Target="../media/image21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0.gif"/><Relationship Id="rId5" Type="http://schemas.openxmlformats.org/officeDocument/2006/relationships/image" Target="../media/image7.png"/><Relationship Id="rId10" Type="http://schemas.openxmlformats.org/officeDocument/2006/relationships/image" Target="../media/image19.gif"/><Relationship Id="rId4" Type="http://schemas.openxmlformats.org/officeDocument/2006/relationships/image" Target="../media/image16.gif"/><Relationship Id="rId9" Type="http://schemas.openxmlformats.org/officeDocument/2006/relationships/image" Target="../media/image18.gif"/><Relationship Id="rId1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12" Type="http://schemas.openxmlformats.org/officeDocument/2006/relationships/image" Target="../media/image21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0.gif"/><Relationship Id="rId5" Type="http://schemas.openxmlformats.org/officeDocument/2006/relationships/image" Target="../media/image9.png"/><Relationship Id="rId10" Type="http://schemas.openxmlformats.org/officeDocument/2006/relationships/image" Target="../media/image19.gif"/><Relationship Id="rId4" Type="http://schemas.openxmlformats.org/officeDocument/2006/relationships/image" Target="../media/image16.gif"/><Relationship Id="rId9" Type="http://schemas.openxmlformats.org/officeDocument/2006/relationships/image" Target="../media/image18.gif"/><Relationship Id="rId1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133350" y="285750"/>
            <a:ext cx="11972925" cy="43013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3879551" y="5515247"/>
            <a:ext cx="43172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KHỞI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131211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3277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88" y="149225"/>
            <a:ext cx="2630488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05163" y="-34925"/>
            <a:ext cx="1651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ach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086350" y="-9525"/>
            <a:ext cx="18192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eâch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262813" y="-9525"/>
            <a:ext cx="15970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ich</a:t>
            </a:r>
          </a:p>
        </p:txBody>
      </p:sp>
      <p:graphicFrame>
        <p:nvGraphicFramePr>
          <p:cNvPr id="32802" name="Group 34"/>
          <p:cNvGraphicFramePr>
            <a:graphicFrameLocks noGrp="1"/>
          </p:cNvGraphicFramePr>
          <p:nvPr/>
        </p:nvGraphicFramePr>
        <p:xfrm>
          <a:off x="4265613" y="909638"/>
          <a:ext cx="2844800" cy="1524000"/>
        </p:xfrm>
        <a:graphic>
          <a:graphicData uri="http://schemas.openxmlformats.org/drawingml/2006/table">
            <a:tbl>
              <a:tblPr/>
              <a:tblGrid>
                <a:gridCol w="142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NI-Avo" pitchFamily="2" charset="0"/>
                          <a:cs typeface="Arial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VNI-Avo" pitchFamily="2" charset="0"/>
                          <a:cs typeface="Arial" charset="0"/>
                        </a:rPr>
                        <a:t>ach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3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  <a:cs typeface="Arial" charset="0"/>
                        </a:rPr>
                        <a:t>saùch</a:t>
                      </a: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NI-Avo" pitchFamily="2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10874" y="2481852"/>
            <a:ext cx="21082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vaùch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518654" y="2582863"/>
            <a:ext cx="20653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taùch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654925" y="2542711"/>
            <a:ext cx="17653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saïch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482299" y="3606210"/>
            <a:ext cx="2165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cheách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530750" y="3638729"/>
            <a:ext cx="2065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meách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654925" y="3603164"/>
            <a:ext cx="17653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leäch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520778" y="4756150"/>
            <a:ext cx="17637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bích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554562" y="4756150"/>
            <a:ext cx="17637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xích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781238" y="4756150"/>
            <a:ext cx="17653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kòch</a:t>
            </a:r>
            <a:endParaRPr lang="en-US" sz="4400" dirty="0"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/>
          </p:cNvSpPr>
          <p:nvPr>
            <p:ph type="body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0750" y="1890713"/>
            <a:ext cx="227647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74638" y="3930650"/>
            <a:ext cx="34385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>
                <a:latin typeface="VNI-Avo" pitchFamily="2" charset="0"/>
              </a:rPr>
              <a:t>saùch vôû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5875" y="1392238"/>
            <a:ext cx="16192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060825" y="3956050"/>
            <a:ext cx="35115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VNI-Avo" pitchFamily="2" charset="0"/>
              </a:rPr>
              <a:t>cheânh leäch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5588" y="1303338"/>
            <a:ext cx="1831975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631238" y="4029075"/>
            <a:ext cx="3124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>
                <a:latin typeface="VNI-Avo" pitchFamily="2" charset="0"/>
              </a:rPr>
              <a:t>tôø lòch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EC285AC2-9A7B-C942-D550-91769213EB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630488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3277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88" y="149225"/>
            <a:ext cx="2630488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05163" y="-34925"/>
            <a:ext cx="1651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ach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086350" y="-9525"/>
            <a:ext cx="18192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eâch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262813" y="-9525"/>
            <a:ext cx="15970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ich</a:t>
            </a:r>
          </a:p>
        </p:txBody>
      </p:sp>
      <p:graphicFrame>
        <p:nvGraphicFramePr>
          <p:cNvPr id="32802" name="Group 34"/>
          <p:cNvGraphicFramePr>
            <a:graphicFrameLocks noGrp="1"/>
          </p:cNvGraphicFramePr>
          <p:nvPr/>
        </p:nvGraphicFramePr>
        <p:xfrm>
          <a:off x="4265613" y="909638"/>
          <a:ext cx="2844800" cy="1524000"/>
        </p:xfrm>
        <a:graphic>
          <a:graphicData uri="http://schemas.openxmlformats.org/drawingml/2006/table">
            <a:tbl>
              <a:tblPr/>
              <a:tblGrid>
                <a:gridCol w="142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NI-Avo" pitchFamily="2" charset="0"/>
                          <a:cs typeface="Arial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VNI-Avo" pitchFamily="2" charset="0"/>
                          <a:cs typeface="Arial" charset="0"/>
                        </a:rPr>
                        <a:t>ach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3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  <a:cs typeface="Arial" charset="0"/>
                        </a:rPr>
                        <a:t>saùch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12900" y="2333625"/>
            <a:ext cx="21082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VNI-Avo" pitchFamily="2" charset="0"/>
              </a:rPr>
              <a:t>vaùch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633913" y="2339975"/>
            <a:ext cx="20653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VNI-Avo" pitchFamily="2" charset="0"/>
              </a:rPr>
              <a:t>taùch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654925" y="2336800"/>
            <a:ext cx="17653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VNI-Avo" pitchFamily="2" charset="0"/>
              </a:rPr>
              <a:t>saïch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34963" y="5270500"/>
            <a:ext cx="34385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>
                <a:latin typeface="VNI-Avo" pitchFamily="2" charset="0"/>
              </a:rPr>
              <a:t>saùch vôû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256088" y="5295900"/>
            <a:ext cx="35115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VNI-Avo" pitchFamily="2" charset="0"/>
              </a:rPr>
              <a:t>cheânh leäch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740775" y="5260975"/>
            <a:ext cx="3124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>
                <a:latin typeface="VNI-Avo" pitchFamily="2" charset="0"/>
              </a:rPr>
              <a:t>tôø lòch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600200" y="3149600"/>
            <a:ext cx="2165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VNI-Avo" pitchFamily="2" charset="0"/>
              </a:rPr>
              <a:t>cheách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610100" y="3143250"/>
            <a:ext cx="2065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VNI-Avo" pitchFamily="2" charset="0"/>
              </a:rPr>
              <a:t>meách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654925" y="3154363"/>
            <a:ext cx="17653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VNI-Avo" pitchFamily="2" charset="0"/>
              </a:rPr>
              <a:t>leäch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612900" y="4052888"/>
            <a:ext cx="17637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VNI-Avo" pitchFamily="2" charset="0"/>
              </a:rPr>
              <a:t>bích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646613" y="4033838"/>
            <a:ext cx="17637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VNI-Avo" pitchFamily="2" charset="0"/>
              </a:rPr>
              <a:t>xích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631113" y="3994150"/>
            <a:ext cx="17653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VNI-Avo" pitchFamily="2" charset="0"/>
              </a:rPr>
              <a:t>kòch</a:t>
            </a:r>
          </a:p>
        </p:txBody>
      </p:sp>
    </p:spTree>
    <p:extLst>
      <p:ext uri="{BB962C8B-B14F-4D97-AF65-F5344CB8AC3E}">
        <p14:creationId xmlns:p14="http://schemas.microsoft.com/office/powerpoint/2010/main" val="162667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6" grpId="0"/>
      <p:bldP spid="17" grpId="0"/>
      <p:bldP spid="18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33795" name="Picture 1"/>
          <p:cNvPicPr>
            <a:picLocks noChangeAspect="1"/>
          </p:cNvPicPr>
          <p:nvPr/>
        </p:nvPicPr>
        <p:blipFill>
          <a:blip r:embed="rId3"/>
          <a:srcRect r="81351" b="73651"/>
          <a:stretch>
            <a:fillRect/>
          </a:stretch>
        </p:blipFill>
        <p:spPr bwMode="auto">
          <a:xfrm>
            <a:off x="49213" y="627063"/>
            <a:ext cx="226377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2">
            <a:hlinkClick r:id="rId2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9138" y="2109788"/>
            <a:ext cx="1075372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44863" y="0"/>
            <a:ext cx="7808912" cy="679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latin typeface="VNI-Avo" pitchFamily="2" charset="0"/>
              </a:rPr>
              <a:t>          EÁch coám</a:t>
            </a:r>
          </a:p>
          <a:p>
            <a:r>
              <a:rPr lang="en-US" sz="4000" b="1">
                <a:latin typeface="VNI-Avo" pitchFamily="2" charset="0"/>
              </a:rPr>
              <a:t>Coù moät hoâm eách coám</a:t>
            </a:r>
          </a:p>
          <a:p>
            <a:r>
              <a:rPr lang="en-US" sz="4000" b="1">
                <a:latin typeface="VNI-Avo" pitchFamily="2" charset="0"/>
              </a:rPr>
              <a:t>Tinh nghòch naáp bôø ao</a:t>
            </a:r>
          </a:p>
          <a:p>
            <a:r>
              <a:rPr lang="en-US" sz="4000" b="1">
                <a:latin typeface="VNI-Avo" pitchFamily="2" charset="0"/>
              </a:rPr>
              <a:t>Maûi rình baét caøo caøo</a:t>
            </a:r>
          </a:p>
          <a:p>
            <a:r>
              <a:rPr lang="en-US" sz="4000" b="1">
                <a:latin typeface="VNI-Avo" pitchFamily="2" charset="0"/>
              </a:rPr>
              <a:t>Queân saùch beân bôø coû.</a:t>
            </a:r>
          </a:p>
          <a:p>
            <a:endParaRPr lang="en-US" sz="4000" b="1">
              <a:latin typeface="VNI-Avo" pitchFamily="2" charset="0"/>
            </a:endParaRPr>
          </a:p>
          <a:p>
            <a:r>
              <a:rPr lang="en-US" sz="4000" b="1">
                <a:latin typeface="VNI-Avo" pitchFamily="2" charset="0"/>
              </a:rPr>
              <a:t>Tôùi lôùp coâ hoûi nhoû</a:t>
            </a:r>
          </a:p>
          <a:p>
            <a:r>
              <a:rPr lang="en-US" sz="4000" b="1">
                <a:latin typeface="VNI-Avo" pitchFamily="2" charset="0"/>
              </a:rPr>
              <a:t>-Saùch ñaâu eách hoïc baøi?</a:t>
            </a:r>
          </a:p>
          <a:p>
            <a:r>
              <a:rPr lang="en-US" sz="4000" b="1">
                <a:latin typeface="VNI-Avo" pitchFamily="2" charset="0"/>
              </a:rPr>
              <a:t>Caäu gaõi ñaàu, gaõi tai:</a:t>
            </a:r>
          </a:p>
          <a:p>
            <a:r>
              <a:rPr lang="en-US" sz="4000" b="1">
                <a:latin typeface="VNI-Avo" pitchFamily="2" charset="0"/>
              </a:rPr>
              <a:t>-Thöa coâ, em xin loãi.</a:t>
            </a:r>
          </a:p>
          <a:p>
            <a:r>
              <a:rPr lang="en-US" sz="4000" b="1">
                <a:latin typeface="VNI-Avo" pitchFamily="2" charset="0"/>
              </a:rPr>
              <a:t>                      ( Moäc Mieân )</a:t>
            </a:r>
          </a:p>
        </p:txBody>
      </p:sp>
      <p:sp>
        <p:nvSpPr>
          <p:cNvPr id="9" name="Rectangle 8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402263" y="1257300"/>
            <a:ext cx="9429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FF00FF"/>
                </a:solidFill>
                <a:latin typeface="VNI-Avo" pitchFamily="2" charset="0"/>
              </a:rPr>
              <a:t>i</a:t>
            </a:r>
            <a:r>
              <a:rPr lang="en-US" sz="4000" b="1">
                <a:solidFill>
                  <a:srgbClr val="FF00FF"/>
                </a:solidFill>
                <a:latin typeface="VNI-Avo" pitchFamily="2" charset="0"/>
              </a:rPr>
              <a:t>c</a:t>
            </a:r>
            <a:r>
              <a:rPr lang="vi-VN" sz="4000" b="1">
                <a:solidFill>
                  <a:srgbClr val="FF00FF"/>
                </a:solidFill>
                <a:latin typeface="VNI-Avo" pitchFamily="2" charset="0"/>
              </a:rPr>
              <a:t>h</a:t>
            </a:r>
            <a:endParaRPr lang="en-US" sz="4000">
              <a:solidFill>
                <a:srgbClr val="FF00FF"/>
              </a:solidFill>
              <a:latin typeface="Calibri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126038" y="2451100"/>
            <a:ext cx="11604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00FF"/>
                </a:solidFill>
                <a:latin typeface="VNI-Avo" pitchFamily="2" charset="0"/>
              </a:rPr>
              <a:t>a</a:t>
            </a:r>
            <a:r>
              <a:rPr lang="en-US" sz="4000" b="1">
                <a:solidFill>
                  <a:srgbClr val="0000FF"/>
                </a:solidFill>
                <a:latin typeface="VNI-Avo" pitchFamily="2" charset="0"/>
              </a:rPr>
              <a:t>c</a:t>
            </a:r>
            <a:r>
              <a:rPr lang="vi-VN" sz="4000" b="1">
                <a:solidFill>
                  <a:srgbClr val="0000FF"/>
                </a:solidFill>
                <a:latin typeface="VNI-Avo" pitchFamily="2" charset="0"/>
              </a:rPr>
              <a:t>h</a:t>
            </a:r>
            <a:endParaRPr lang="en-US" sz="400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4813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00" y="149225"/>
            <a:ext cx="142875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115050" y="4298950"/>
            <a:ext cx="1168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vi-VN" sz="4000" b="1">
                <a:solidFill>
                  <a:srgbClr val="FF0000"/>
                </a:solidFill>
                <a:latin typeface="VNI-Avo" pitchFamily="2" charset="0"/>
              </a:rPr>
              <a:t>â</a:t>
            </a:r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c</a:t>
            </a:r>
            <a:r>
              <a:rPr lang="vi-VN" sz="4000" b="1">
                <a:solidFill>
                  <a:srgbClr val="FF0000"/>
                </a:solidFill>
                <a:latin typeface="VNI-Avo" pitchFamily="2" charset="0"/>
              </a:rPr>
              <a:t>h</a:t>
            </a:r>
            <a:endParaRPr lang="en-US" sz="40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" name="Rectangle 17"/>
          <p:cNvSpPr>
            <a:spLocks noChangeArrowheads="1"/>
          </p:cNvSpPr>
          <p:nvPr/>
        </p:nvSpPr>
        <p:spPr bwMode="auto">
          <a:xfrm>
            <a:off x="4805363" y="0"/>
            <a:ext cx="12017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EÂ</a:t>
            </a:r>
            <a:r>
              <a:rPr lang="vi-VN" sz="4000" b="1">
                <a:solidFill>
                  <a:srgbClr val="FF0000"/>
                </a:solidFill>
                <a:latin typeface="VNI-Avo" pitchFamily="2" charset="0"/>
              </a:rPr>
              <a:t>â</a:t>
            </a:r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c</a:t>
            </a:r>
            <a:r>
              <a:rPr lang="vi-VN" sz="4000" b="1">
                <a:solidFill>
                  <a:srgbClr val="FF0000"/>
                </a:solidFill>
                <a:latin typeface="VNI-Avo" pitchFamily="2" charset="0"/>
              </a:rPr>
              <a:t>h</a:t>
            </a:r>
            <a:endParaRPr lang="en-US" sz="40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6681788" y="611188"/>
            <a:ext cx="1168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vi-VN" sz="4000" b="1">
                <a:solidFill>
                  <a:srgbClr val="FF0000"/>
                </a:solidFill>
                <a:latin typeface="VNI-Avo" pitchFamily="2" charset="0"/>
              </a:rPr>
              <a:t>â</a:t>
            </a:r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c</a:t>
            </a:r>
            <a:r>
              <a:rPr lang="vi-VN" sz="4000" b="1">
                <a:solidFill>
                  <a:srgbClr val="FF0000"/>
                </a:solidFill>
                <a:latin typeface="VNI-Avo" pitchFamily="2" charset="0"/>
              </a:rPr>
              <a:t>h</a:t>
            </a:r>
            <a:endParaRPr lang="en-US" sz="40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3829050" y="4297363"/>
            <a:ext cx="11604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00FF"/>
                </a:solidFill>
                <a:latin typeface="VNI-Avo" pitchFamily="2" charset="0"/>
              </a:rPr>
              <a:t>a</a:t>
            </a:r>
            <a:r>
              <a:rPr lang="en-US" sz="4000" b="1">
                <a:solidFill>
                  <a:srgbClr val="0000FF"/>
                </a:solidFill>
                <a:latin typeface="VNI-Avo" pitchFamily="2" charset="0"/>
              </a:rPr>
              <a:t>c</a:t>
            </a:r>
            <a:r>
              <a:rPr lang="vi-VN" sz="4000" b="1">
                <a:solidFill>
                  <a:srgbClr val="0000FF"/>
                </a:solidFill>
                <a:latin typeface="VNI-Avo" pitchFamily="2" charset="0"/>
              </a:rPr>
              <a:t>h</a:t>
            </a:r>
            <a:endParaRPr lang="en-US" sz="400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8" grpId="0"/>
      <p:bldP spid="2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rcRect l="41342" r="2"/>
          <a:stretch>
            <a:fillRect/>
          </a:stretch>
        </p:blipFill>
        <p:spPr bwMode="auto">
          <a:xfrm>
            <a:off x="5111750" y="287338"/>
            <a:ext cx="6323013" cy="657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30213" y="966788"/>
            <a:ext cx="4700587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VNI-Avo" pitchFamily="2" charset="0"/>
              </a:rPr>
              <a:t>EÁch coám</a:t>
            </a:r>
          </a:p>
          <a:p>
            <a:r>
              <a:rPr lang="en-US" sz="2800" b="1">
                <a:latin typeface="VNI-Avo" pitchFamily="2" charset="0"/>
              </a:rPr>
              <a:t>Coù moät hoâm eách coám</a:t>
            </a:r>
          </a:p>
          <a:p>
            <a:r>
              <a:rPr lang="en-US" sz="2800" b="1">
                <a:latin typeface="VNI-Avo" pitchFamily="2" charset="0"/>
              </a:rPr>
              <a:t>Tinh nghòch naáp bôø ao</a:t>
            </a:r>
          </a:p>
          <a:p>
            <a:r>
              <a:rPr lang="en-US" sz="2800" b="1">
                <a:latin typeface="VNI-Avo" pitchFamily="2" charset="0"/>
              </a:rPr>
              <a:t>Maûi rình baét caøo caøo</a:t>
            </a:r>
          </a:p>
          <a:p>
            <a:r>
              <a:rPr lang="en-US" sz="2800" b="1">
                <a:latin typeface="VNI-Avo" pitchFamily="2" charset="0"/>
              </a:rPr>
              <a:t>Queân saùch beân bôø coû.</a:t>
            </a:r>
          </a:p>
          <a:p>
            <a:endParaRPr lang="en-US" sz="2800" b="1">
              <a:latin typeface="VNI-Avo" pitchFamily="2" charset="0"/>
            </a:endParaRPr>
          </a:p>
          <a:p>
            <a:r>
              <a:rPr lang="en-US" sz="2800" b="1">
                <a:latin typeface="VNI-Avo" pitchFamily="2" charset="0"/>
              </a:rPr>
              <a:t>Tôùi lôùp coâ hoûi nhoû</a:t>
            </a:r>
          </a:p>
          <a:p>
            <a:r>
              <a:rPr lang="en-US" sz="2800" b="1">
                <a:latin typeface="VNI-Avo" pitchFamily="2" charset="0"/>
              </a:rPr>
              <a:t>-Saùch ñaâu eách hoïc baøi?</a:t>
            </a:r>
          </a:p>
          <a:p>
            <a:r>
              <a:rPr lang="en-US" sz="2800" b="1">
                <a:latin typeface="VNI-Avo" pitchFamily="2" charset="0"/>
              </a:rPr>
              <a:t>Caäu gaõi ñaàu, gaõi tai:</a:t>
            </a:r>
          </a:p>
          <a:p>
            <a:r>
              <a:rPr lang="en-US" sz="2800" b="1">
                <a:latin typeface="VNI-Avo" pitchFamily="2" charset="0"/>
              </a:rPr>
              <a:t>-Thöa coâ, em xin loãi.</a:t>
            </a:r>
          </a:p>
          <a:p>
            <a:r>
              <a:rPr lang="en-US" sz="2000" b="1">
                <a:latin typeface="VNI-Avo" pitchFamily="2" charset="0"/>
              </a:rPr>
              <a:t>                               ( moäc Mieân)</a:t>
            </a:r>
          </a:p>
        </p:txBody>
      </p:sp>
      <p:sp>
        <p:nvSpPr>
          <p:cNvPr id="9" name="Rectangle 8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866900" y="1843088"/>
            <a:ext cx="722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2800" b="1">
                <a:solidFill>
                  <a:srgbClr val="FF00FF"/>
                </a:solidFill>
                <a:latin typeface="VNI-Avo" pitchFamily="2" charset="0"/>
              </a:rPr>
              <a:t>i</a:t>
            </a:r>
            <a:r>
              <a:rPr lang="en-US" sz="2800" b="1">
                <a:solidFill>
                  <a:srgbClr val="FF00FF"/>
                </a:solidFill>
                <a:latin typeface="VNI-Avo" pitchFamily="2" charset="0"/>
              </a:rPr>
              <a:t>c</a:t>
            </a:r>
            <a:r>
              <a:rPr lang="vi-VN" sz="2800" b="1">
                <a:solidFill>
                  <a:srgbClr val="FF00FF"/>
                </a:solidFill>
                <a:latin typeface="VNI-Avo" pitchFamily="2" charset="0"/>
              </a:rPr>
              <a:t>h</a:t>
            </a:r>
            <a:endParaRPr lang="en-US">
              <a:solidFill>
                <a:srgbClr val="FF00FF"/>
              </a:solidFill>
              <a:latin typeface="Calibri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674813" y="2693988"/>
            <a:ext cx="8747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2800" b="1">
                <a:solidFill>
                  <a:srgbClr val="0000FF"/>
                </a:solidFill>
                <a:latin typeface="VNI-Avo" pitchFamily="2" charset="0"/>
              </a:rPr>
              <a:t>a</a:t>
            </a:r>
            <a:r>
              <a:rPr lang="en-US" sz="2800" b="1">
                <a:solidFill>
                  <a:srgbClr val="0000FF"/>
                </a:solidFill>
                <a:latin typeface="VNI-Avo" pitchFamily="2" charset="0"/>
              </a:rPr>
              <a:t>c</a:t>
            </a:r>
            <a:r>
              <a:rPr lang="vi-VN" sz="2800" b="1">
                <a:solidFill>
                  <a:srgbClr val="0000FF"/>
                </a:solidFill>
                <a:latin typeface="VNI-Avo" pitchFamily="2" charset="0"/>
              </a:rPr>
              <a:t>h</a:t>
            </a:r>
            <a:endParaRPr lang="en-US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878013" y="989013"/>
            <a:ext cx="90328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VNI-Avo" pitchFamily="2" charset="0"/>
              </a:rPr>
              <a:t>EÂ</a:t>
            </a:r>
            <a:r>
              <a:rPr lang="vi-VN" sz="2800" b="1">
                <a:solidFill>
                  <a:srgbClr val="FF0000"/>
                </a:solidFill>
                <a:latin typeface="VNI-Avo" pitchFamily="2" charset="0"/>
              </a:rPr>
              <a:t>â</a:t>
            </a:r>
            <a:r>
              <a:rPr lang="en-US" sz="2800" b="1">
                <a:solidFill>
                  <a:srgbClr val="FF0000"/>
                </a:solidFill>
                <a:latin typeface="VNI-Avo" pitchFamily="2" charset="0"/>
              </a:rPr>
              <a:t>c</a:t>
            </a:r>
            <a:r>
              <a:rPr lang="vi-VN" sz="2800" b="1">
                <a:solidFill>
                  <a:srgbClr val="FF0000"/>
                </a:solidFill>
                <a:latin typeface="VNI-Avo" pitchFamily="2" charset="0"/>
              </a:rPr>
              <a:t>h</a:t>
            </a:r>
            <a:endParaRPr lang="en-US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749550" y="1412875"/>
            <a:ext cx="879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VNI-Avo" pitchFamily="2" charset="0"/>
              </a:rPr>
              <a:t>eâ</a:t>
            </a:r>
            <a:r>
              <a:rPr lang="en-US" sz="2800" b="1">
                <a:solidFill>
                  <a:srgbClr val="FF0000"/>
                </a:solidFill>
                <a:latin typeface="VNI-Avo" pitchFamily="2" charset="0"/>
              </a:rPr>
              <a:t>c</a:t>
            </a:r>
            <a:r>
              <a:rPr lang="vi-VN" sz="2800" b="1">
                <a:solidFill>
                  <a:srgbClr val="FF0000"/>
                </a:solidFill>
                <a:latin typeface="VNI-Avo" pitchFamily="2" charset="0"/>
              </a:rPr>
              <a:t>h</a:t>
            </a:r>
            <a:endParaRPr lang="en-US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482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500" y="149225"/>
            <a:ext cx="142875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384425" y="3968750"/>
            <a:ext cx="879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VNI-Avo" pitchFamily="2" charset="0"/>
              </a:rPr>
              <a:t>eâ</a:t>
            </a:r>
            <a:r>
              <a:rPr lang="en-US" sz="2800" b="1">
                <a:solidFill>
                  <a:srgbClr val="FF0000"/>
                </a:solidFill>
                <a:latin typeface="VNI-Avo" pitchFamily="2" charset="0"/>
              </a:rPr>
              <a:t>c</a:t>
            </a:r>
            <a:r>
              <a:rPr lang="vi-VN" sz="2800" b="1">
                <a:solidFill>
                  <a:srgbClr val="FF0000"/>
                </a:solidFill>
                <a:latin typeface="VNI-Avo" pitchFamily="2" charset="0"/>
              </a:rPr>
              <a:t>h</a:t>
            </a:r>
            <a:endParaRPr lang="en-US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73113" y="3968750"/>
            <a:ext cx="8747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2800" b="1">
                <a:solidFill>
                  <a:srgbClr val="0000FF"/>
                </a:solidFill>
                <a:latin typeface="VNI-Avo" pitchFamily="2" charset="0"/>
              </a:rPr>
              <a:t>a</a:t>
            </a:r>
            <a:r>
              <a:rPr lang="en-US" sz="2800" b="1">
                <a:solidFill>
                  <a:srgbClr val="0000FF"/>
                </a:solidFill>
                <a:latin typeface="VNI-Avo" pitchFamily="2" charset="0"/>
              </a:rPr>
              <a:t>c</a:t>
            </a:r>
            <a:r>
              <a:rPr lang="vi-VN" sz="2800" b="1">
                <a:solidFill>
                  <a:srgbClr val="0000FF"/>
                </a:solidFill>
                <a:latin typeface="VNI-Avo" pitchFamily="2" charset="0"/>
              </a:rPr>
              <a:t>h</a:t>
            </a:r>
            <a:endParaRPr lang="en-US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8" grpId="0"/>
      <p:bldP spid="19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663" y="417513"/>
            <a:ext cx="19240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Box 4"/>
          <p:cNvSpPr txBox="1">
            <a:spLocks noChangeArrowheads="1"/>
          </p:cNvSpPr>
          <p:nvPr/>
        </p:nvSpPr>
        <p:spPr bwMode="auto">
          <a:xfrm>
            <a:off x="2297113" y="184150"/>
            <a:ext cx="7761287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500">
                <a:latin typeface="VNI-Avo" pitchFamily="2" charset="0"/>
              </a:rPr>
              <a:t>Lôùp hoïc cuûa em</a:t>
            </a:r>
          </a:p>
        </p:txBody>
      </p:sp>
      <p:sp>
        <p:nvSpPr>
          <p:cNvPr id="6" name="Rectangle 5">
            <a:hlinkClick r:id="rId3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3584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2688" y="1292225"/>
            <a:ext cx="9880600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881761" y="4981249"/>
            <a:ext cx="62760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2F21EB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 CH</a:t>
            </a:r>
            <a:r>
              <a:rPr kumimoji="0" lang="vi-VN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2F21EB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Ơ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2F21EB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I 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81094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3.7037E-7 L 5.55112E-17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-60960" y="3648891"/>
            <a:ext cx="12061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5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hộp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hôp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08"/>
            <a:ext cx="12122331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4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585" y="1084831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60" y="69462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07" y="1206730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282" y="801842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73" y="4443554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48" y="411216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230" y="4371321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230" y="3931445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655" y="4371320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655" y="3942141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8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39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kẹo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</a:t>
            </a:r>
            <a:r>
              <a:rPr lang="en-US" sz="4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hanh</a:t>
            </a:r>
            <a:r>
              <a:rPr lang="en-US" sz="4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dây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kẹo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srgbClr val="002060"/>
                </a:solidFill>
                <a:latin typeface="+mj-lt"/>
                <a:ea typeface="AvantGarde" panose="00000400000000000000" pitchFamily="2" charset="0"/>
                <a:cs typeface="Times New Roman" panose="02020603050405020304" pitchFamily="18" charset="0"/>
              </a:rPr>
              <a:t>bánh </a:t>
            </a:r>
            <a:r>
              <a:rPr lang="en-US" sz="4800" b="1" noProof="0" dirty="0" err="1">
                <a:solidFill>
                  <a:srgbClr val="002060"/>
                </a:solidFill>
                <a:latin typeface="+mj-lt"/>
                <a:ea typeface="AvantGarde" panose="00000400000000000000" pitchFamily="2" charset="0"/>
                <a:cs typeface="Times New Roman" panose="02020603050405020304" pitchFamily="18" charset="0"/>
              </a:rPr>
              <a:t>xe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4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kẹo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626569" y="261756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+mj-lt"/>
                <a:ea typeface="AvantGarde" panose="00000400000000000000" pitchFamily="2" charset="0"/>
                <a:cs typeface="Times New Roman" panose="02020603050405020304" pitchFamily="18" charset="0"/>
              </a:rPr>
              <a:t>t</a:t>
            </a:r>
            <a:r>
              <a:rPr lang="en-US" sz="4800" b="1" noProof="0" dirty="0" err="1">
                <a:solidFill>
                  <a:srgbClr val="002060"/>
                </a:solidFill>
                <a:latin typeface="+mj-lt"/>
                <a:ea typeface="AvantGarde" panose="00000400000000000000" pitchFamily="2" charset="0"/>
                <a:cs typeface="Times New Roman" panose="02020603050405020304" pitchFamily="18" charset="0"/>
              </a:rPr>
              <a:t>hích</a:t>
            </a:r>
            <a:r>
              <a:rPr lang="en-US" sz="4800" b="1" noProof="0" dirty="0">
                <a:solidFill>
                  <a:srgbClr val="002060"/>
                </a:solidFill>
                <a:latin typeface="+mj-lt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+mj-lt"/>
                <a:ea typeface="AvantGarde" panose="00000400000000000000" pitchFamily="2" charset="0"/>
                <a:cs typeface="Times New Roman" panose="02020603050405020304" pitchFamily="18" charset="0"/>
              </a:rPr>
              <a:t>thú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4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kẹo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err="1">
                <a:solidFill>
                  <a:srgbClr val="002060"/>
                </a:solidFill>
                <a:latin typeface="+mj-lt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6000" b="1" noProof="0" dirty="0">
                <a:solidFill>
                  <a:srgbClr val="002060"/>
                </a:solidFill>
                <a:latin typeface="+mj-lt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noProof="0" dirty="0" err="1">
                <a:solidFill>
                  <a:srgbClr val="002060"/>
                </a:solidFill>
                <a:latin typeface="+mj-lt"/>
                <a:ea typeface="AvantGarde" panose="00000400000000000000" pitchFamily="2" charset="0"/>
                <a:cs typeface="Times New Roman" panose="02020603050405020304" pitchFamily="18" charset="0"/>
              </a:rPr>
              <a:t>sách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7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525" y="390525"/>
            <a:ext cx="11506200" cy="472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0675" y="5378450"/>
            <a:ext cx="112537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>
                <a:latin typeface="VNI-Avo" pitchFamily="2" charset="0"/>
              </a:rPr>
              <a:t>EÁch con thích ñoïc saùch.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22375" y="5424488"/>
            <a:ext cx="16795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EÂch</a:t>
            </a:r>
            <a:endParaRPr lang="en-US" sz="60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763000" y="5394325"/>
            <a:ext cx="17541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ach</a:t>
            </a:r>
            <a:endParaRPr lang="en-US" sz="60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287963" y="5373688"/>
            <a:ext cx="13223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ich</a:t>
            </a:r>
            <a:endParaRPr lang="en-US" sz="60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" name="Rectangle 8">
            <a:hlinkClick r:id="rId2"/>
          </p:cNvPr>
          <p:cNvSpPr/>
          <p:nvPr/>
        </p:nvSpPr>
        <p:spPr>
          <a:xfrm>
            <a:off x="10501061" y="11995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503</TotalTime>
  <Words>299</Words>
  <Application>Microsoft Office PowerPoint</Application>
  <PresentationFormat>Widescreen</PresentationFormat>
  <Paragraphs>97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Calibri</vt:lpstr>
      <vt:lpstr>Arial</vt:lpstr>
      <vt:lpstr>Tahoma</vt:lpstr>
      <vt:lpstr>AvantGarde</vt:lpstr>
      <vt:lpstr>Times New Roman</vt:lpstr>
      <vt:lpstr>Calibri Light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Administrator</cp:lastModifiedBy>
  <cp:revision>236</cp:revision>
  <dcterms:created xsi:type="dcterms:W3CDTF">2020-10-19T12:51:54Z</dcterms:created>
  <dcterms:modified xsi:type="dcterms:W3CDTF">2024-11-30T12:25:55Z</dcterms:modified>
  <cp:category>Kết nối tri thức với cuộc sống</cp:category>
</cp:coreProperties>
</file>