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82" r:id="rId16"/>
    <p:sldId id="276" r:id="rId17"/>
    <p:sldId id="270" r:id="rId18"/>
    <p:sldId id="284" r:id="rId19"/>
    <p:sldId id="275" r:id="rId20"/>
    <p:sldId id="274" r:id="rId21"/>
    <p:sldId id="277" r:id="rId22"/>
    <p:sldId id="278" r:id="rId23"/>
    <p:sldId id="279" r:id="rId24"/>
    <p:sldId id="28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4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09B5-FBD6-49B1-96E4-7C2EC8A5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3E266-0BA2-4E4F-8D87-CB418A6A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B0D4-C49A-4BEA-B65B-359AB48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C843-E9D0-4713-8950-3E3C191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F00B-B40A-4523-99BF-5D6A7EA7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460E-3769-4FB5-9B53-F61D128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1FE2-AEF6-4EEE-B8AB-347D6506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FC67-5DA8-4EE2-BD4F-F32D0084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CD5D-6C56-4CAD-9BF6-128FCF9D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29C4-BF3D-4E05-94B1-D28DD1BC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EED3-B444-4B1C-B22F-A6698C32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BB28F-3209-4B85-8718-F6F2860A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EE623-3561-4288-B21D-0C79282C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4FF7-C03A-4507-BBC8-A967E3A4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2EB5-E68E-438A-AC80-FB045D14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97C5-2097-4779-81F3-A2195881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B506-1AAF-4799-B498-EB808768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7A37A-424A-4CFA-8B74-D3F8B147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4AB3-974E-41FF-BAB1-1B0C7CA3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B718-EBB4-4267-90AD-6BDA84A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DBC1A-C4EC-4D74-8E7F-008027A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77B5-267D-42CE-B342-A16D218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369A4-5775-44FD-AA86-3300B38F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08832-D87F-4148-B385-898D1FDB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7A756-7B39-418C-8DF1-D5D151C3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F30AF-21A2-473D-9D58-7D454B93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B153E-D412-4123-859E-5508A55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5B671-31C2-4D0C-9A28-AE2DBBFE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FDB47-2A76-40A7-B5BC-581E641F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C3A7-0C93-4CDC-9DDF-26E8BAEC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4E922-C4B2-492A-BB6B-8A78212D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DD137-53B5-4069-A08C-A6C2A21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46B0-AE1B-4E31-8985-BC47270D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20F1E-7342-415D-951D-D625B9F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88F7A-950E-4DE0-9AA4-547B7D71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325AE-DF24-4CD4-A471-9D279E17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1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CDBA-95A4-4F07-B564-7749C7B1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C72A-55C4-48BE-910D-C9974B23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69E68-8138-4769-B00C-F640D3C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7E789-F92E-4267-9FB3-4566465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02DA1-07B2-4732-B760-08280F6D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A61E5-C501-42DC-A27E-FD63E2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06DF-7B04-4D90-B3FE-CA55349D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7F132-3421-466E-89F9-CDE98F472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99A7-ED92-4BAB-8BBE-27C217D7F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BC31-EE0D-4F6A-9E77-E3C04B6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E2E2-974A-4B52-A296-1D979DF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F96A6-9C24-4F79-AA56-B27978B3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2770-2563-4B0C-9E9D-672E7FBF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061D6-91C0-403C-9B7B-4F147B3F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FF3F-DDAB-4B47-8A15-B969B825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143A-7054-4024-A2F2-C120B961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102-7E87-4E02-8DAE-57170CD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3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BD6AF-40E0-44E6-84AA-94EFF2AB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29289-FB11-4693-9D9F-AEFDFC81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08CB-BDB1-4509-B34E-FBD5B91C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767F-4AC3-4B6C-9790-1F4CEBD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4BC8-5A35-4D67-9463-02815BF2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6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4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0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7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3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7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6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9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6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7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8E9A-F280-4264-A452-E093F059D4F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AFA9-2D75-4A34-A462-50511D3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49969-4654-4968-A5D3-264F82D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CFC8F-5205-448A-B5E3-EF969E7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0066-E51F-4EEE-9BC9-F60868E80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9604-7CD0-4968-8CBA-A2E6669EE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D2EE-0356-43EA-BAC9-C7723CB8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8764-41E1-4F9B-B41D-4DC66420159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slide" Target="slide7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" y="30445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-136428" y="1539986"/>
            <a:ext cx="11700585" cy="90243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67033"/>
              </a:avLst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CHÀO ĐÓN CÁC EM LỚP1</a:t>
            </a:r>
            <a:r>
              <a:rPr lang="en-US" sz="48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ĐẾN VỚI TIẾT HỌC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2747120" y="2443782"/>
            <a:ext cx="760330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MÔN: TIẾNG VIỆT 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619582" y="4296265"/>
            <a:ext cx="9143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: Hoàng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Thị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HP001 4 hang 1 ô ly" panose="020B0603050302020204" pitchFamily="34" charset="0"/>
                <a:cs typeface="Arial"/>
                <a:sym typeface="Arial"/>
              </a:rPr>
              <a:t> Thanh Nga</a:t>
            </a:r>
          </a:p>
        </p:txBody>
      </p:sp>
    </p:spTree>
    <p:extLst>
      <p:ext uri="{BB962C8B-B14F-4D97-AF65-F5344CB8AC3E}">
        <p14:creationId xmlns:p14="http://schemas.microsoft.com/office/powerpoint/2010/main" val="2917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0436653" y="6286500"/>
            <a:ext cx="175534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74172" y="322217"/>
            <a:ext cx="11721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	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5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46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629" cy="524256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30" y="0"/>
            <a:ext cx="2858373" cy="992777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1874520" y="5614416"/>
            <a:ext cx="8100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2826164" y="5614416"/>
            <a:ext cx="135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4427244" y="5614413"/>
            <a:ext cx="135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799534" y="5614413"/>
            <a:ext cx="1117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A21028C4-F34F-9404-219D-790008FD0D51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2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cách thay đổi hình nền PowerPoint đẹp">
            <a:extLst>
              <a:ext uri="{FF2B5EF4-FFF2-40B4-BE49-F238E27FC236}">
                <a16:creationId xmlns:a16="http://schemas.microsoft.com/office/drawing/2014/main" id="{278AA5DC-8427-4C2C-A5D6-F6AAEF7B5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D774F4-E51E-4B6E-A986-81D5152BFEC9}"/>
              </a:ext>
            </a:extLst>
          </p:cNvPr>
          <p:cNvSpPr txBox="1"/>
          <p:nvPr/>
        </p:nvSpPr>
        <p:spPr>
          <a:xfrm>
            <a:off x="897636" y="204039"/>
            <a:ext cx="1032052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Hai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12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2024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4000" b="1" dirty="0">
                <a:solidFill>
                  <a:srgbClr val="660066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lang="en-US" sz="4000" b="1" dirty="0">
              <a:solidFill>
                <a:srgbClr val="660066"/>
              </a:solidFill>
              <a:latin typeface="HP001 4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71: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74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0"/>
            <a:ext cx="120335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50812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539CA5C7-3CAC-C3DF-0652-939CD06EC0D6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7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 vi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844949" y="2130552"/>
            <a:ext cx="65710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err="1">
                <a:solidFill>
                  <a:srgbClr val="3AC65F"/>
                </a:solidFill>
                <a:latin typeface="HP001 4 hàng" panose="020B0603050302020204" pitchFamily="34" charset="0"/>
              </a:rPr>
              <a:t>Tiết</a:t>
            </a:r>
            <a:r>
              <a:rPr lang="en-US" sz="20000" b="1" dirty="0">
                <a:solidFill>
                  <a:srgbClr val="3AC65F"/>
                </a:solidFill>
                <a:latin typeface="HP001 4 hàng" panose="020B0603050302020204" pitchFamily="34" charset="0"/>
              </a:rPr>
              <a:t> 1</a:t>
            </a: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F78F17B4-3C4D-E82E-3609-1C578016BFDF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28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6816" cy="676656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794760" y="54041"/>
            <a:ext cx="1350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6375548" y="92115"/>
            <a:ext cx="1221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105656" y="1069704"/>
            <a:ext cx="18928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/>
          <p:cNvSpPr/>
          <p:nvPr/>
        </p:nvSpPr>
        <p:spPr>
          <a:xfrm>
            <a:off x="5998464" y="1074239"/>
            <a:ext cx="18928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/>
          <p:cNvSpPr/>
          <p:nvPr/>
        </p:nvSpPr>
        <p:spPr>
          <a:xfrm>
            <a:off x="4105656" y="1993174"/>
            <a:ext cx="378561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/>
          <p:cNvSpPr txBox="1"/>
          <p:nvPr/>
        </p:nvSpPr>
        <p:spPr>
          <a:xfrm>
            <a:off x="4708075" y="115310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6375548" y="1111405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5314331" y="2033967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983435" y="3248929"/>
            <a:ext cx="98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2">
            <a:extLst>
              <a:ext uri="{FF2B5EF4-FFF2-40B4-BE49-F238E27FC236}">
                <a16:creationId xmlns:a16="http://schemas.microsoft.com/office/drawing/2014/main" id="{FEF03A5B-73CC-899E-41ED-006F7F57081B}"/>
              </a:ext>
            </a:extLst>
          </p:cNvPr>
          <p:cNvSpPr txBox="1"/>
          <p:nvPr/>
        </p:nvSpPr>
        <p:spPr>
          <a:xfrm>
            <a:off x="1083893" y="4606240"/>
            <a:ext cx="98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F5A3159E-9CC7-847D-E55F-87FB085BB11E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7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6816" cy="676656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5" y="1554480"/>
            <a:ext cx="3080225" cy="1955972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24" y="1554480"/>
            <a:ext cx="3282696" cy="1955972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24833"/>
            <a:ext cx="3282696" cy="1985619"/>
          </a:xfrm>
          <a:prstGeom prst="rect">
            <a:avLst/>
          </a:prstGeom>
        </p:spPr>
      </p:pic>
      <p:sp>
        <p:nvSpPr>
          <p:cNvPr id="8" name="Hộp Văn bản 7"/>
          <p:cNvSpPr txBox="1"/>
          <p:nvPr/>
        </p:nvSpPr>
        <p:spPr>
          <a:xfrm>
            <a:off x="371427" y="3834724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4690872" y="3834723"/>
            <a:ext cx="19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8535557" y="3834723"/>
            <a:ext cx="222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/>
          <p:cNvCxnSpPr>
            <a:cxnSpLocks/>
          </p:cNvCxnSpPr>
          <p:nvPr/>
        </p:nvCxnSpPr>
        <p:spPr>
          <a:xfrm flipV="1">
            <a:off x="474638" y="4642170"/>
            <a:ext cx="1439083" cy="1177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Đường nối Thẳng 15"/>
          <p:cNvCxnSpPr>
            <a:cxnSpLocks/>
          </p:cNvCxnSpPr>
          <p:nvPr/>
        </p:nvCxnSpPr>
        <p:spPr>
          <a:xfrm>
            <a:off x="4690872" y="4665720"/>
            <a:ext cx="1405128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Đường nối Thẳng 16"/>
          <p:cNvCxnSpPr/>
          <p:nvPr/>
        </p:nvCxnSpPr>
        <p:spPr>
          <a:xfrm>
            <a:off x="8609750" y="4642170"/>
            <a:ext cx="1119466" cy="1177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Hình chữ nhật 18"/>
          <p:cNvSpPr/>
          <p:nvPr/>
        </p:nvSpPr>
        <p:spPr>
          <a:xfrm>
            <a:off x="840805" y="3846498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ình chữ nhật 19"/>
          <p:cNvSpPr/>
          <p:nvPr/>
        </p:nvSpPr>
        <p:spPr>
          <a:xfrm>
            <a:off x="4995964" y="3846498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8678415" y="3846498"/>
            <a:ext cx="1015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132367" y="1445865"/>
            <a:ext cx="12059633" cy="37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/>
          <p:cNvSpPr txBox="1"/>
          <p:nvPr/>
        </p:nvSpPr>
        <p:spPr>
          <a:xfrm>
            <a:off x="546013" y="2394599"/>
            <a:ext cx="2598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4487504" y="2436058"/>
            <a:ext cx="221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8087501" y="2462580"/>
            <a:ext cx="2483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25">
            <a:extLst>
              <a:ext uri="{FF2B5EF4-FFF2-40B4-BE49-F238E27FC236}">
                <a16:creationId xmlns:a16="http://schemas.microsoft.com/office/drawing/2014/main" id="{63BB722E-6D86-110C-B646-9A731E0F2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" y="0"/>
            <a:ext cx="12210450" cy="6858000"/>
          </a:xfrm>
          <a:prstGeom prst="rect">
            <a:avLst/>
          </a:prstGeom>
        </p:spPr>
      </p:pic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92F7DAF5-F348-4FFA-E704-68EBA858960B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0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 vi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844949" y="2130552"/>
            <a:ext cx="742863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err="1">
                <a:solidFill>
                  <a:srgbClr val="3AC65F"/>
                </a:solidFill>
                <a:latin typeface="HP001 4 hàng" panose="020B0603050302020204" pitchFamily="34" charset="0"/>
              </a:rPr>
              <a:t>Tiết</a:t>
            </a:r>
            <a:r>
              <a:rPr lang="en-US" sz="20000" b="1" dirty="0">
                <a:solidFill>
                  <a:srgbClr val="3AC65F"/>
                </a:solidFill>
                <a:latin typeface="HP001 4 hàng" panose="020B0603050302020204" pitchFamily="34" charset="0"/>
              </a:rPr>
              <a:t> 2</a:t>
            </a: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B900C672-8160-F8B9-8ED7-13532BE32748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10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26" y="0"/>
            <a:ext cx="9269457" cy="685800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" y="102425"/>
            <a:ext cx="2587752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072349"/>
          </a:xfrm>
          <a:prstGeom prst="rect">
            <a:avLst/>
          </a:prstGeom>
        </p:spPr>
      </p:pic>
      <p:sp>
        <p:nvSpPr>
          <p:cNvPr id="5" name="Hình chữ nhật 4"/>
          <p:cNvSpPr/>
          <p:nvPr/>
        </p:nvSpPr>
        <p:spPr>
          <a:xfrm>
            <a:off x="82296" y="3072348"/>
            <a:ext cx="12109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2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sĩ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Nam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 Khi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Nam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vượt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sóng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Nam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phi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 Nam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: “Bao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?”.</a:t>
            </a: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64592"/>
            <a:ext cx="1956816" cy="676656"/>
          </a:xfrm>
          <a:prstGeom prst="rect">
            <a:avLst/>
          </a:prstGeom>
        </p:spPr>
      </p:pic>
      <p:sp>
        <p:nvSpPr>
          <p:cNvPr id="7" name="Hình Bầu dục 6"/>
          <p:cNvSpPr/>
          <p:nvPr/>
        </p:nvSpPr>
        <p:spPr>
          <a:xfrm>
            <a:off x="374904" y="164592"/>
            <a:ext cx="694944" cy="6766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152728" y="30723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7042359" y="30723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6353860" y="36887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9050754" y="42788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6487009" y="494950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8" name="Đường nối Thẳng 17"/>
          <p:cNvCxnSpPr/>
          <p:nvPr/>
        </p:nvCxnSpPr>
        <p:spPr>
          <a:xfrm>
            <a:off x="4212605" y="3692692"/>
            <a:ext cx="9509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>
            <a:off x="1843874" y="4298019"/>
            <a:ext cx="10332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/>
          <p:cNvCxnSpPr/>
          <p:nvPr/>
        </p:nvCxnSpPr>
        <p:spPr>
          <a:xfrm>
            <a:off x="10238549" y="4298019"/>
            <a:ext cx="10332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Đường nối Thẳng 25"/>
          <p:cNvCxnSpPr/>
          <p:nvPr/>
        </p:nvCxnSpPr>
        <p:spPr>
          <a:xfrm>
            <a:off x="3009933" y="4901242"/>
            <a:ext cx="10332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Đường nối Thẳng 26"/>
          <p:cNvCxnSpPr>
            <a:cxnSpLocks/>
          </p:cNvCxnSpPr>
          <p:nvPr/>
        </p:nvCxnSpPr>
        <p:spPr>
          <a:xfrm>
            <a:off x="2865948" y="5605372"/>
            <a:ext cx="83740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Hình chữ nhật 27"/>
          <p:cNvSpPr/>
          <p:nvPr/>
        </p:nvSpPr>
        <p:spPr>
          <a:xfrm>
            <a:off x="4203062" y="3073120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1843874" y="3688794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ình chữ nhật 29"/>
          <p:cNvSpPr/>
          <p:nvPr/>
        </p:nvSpPr>
        <p:spPr>
          <a:xfrm>
            <a:off x="10274926" y="3683675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ình chữ nhật 30"/>
          <p:cNvSpPr/>
          <p:nvPr/>
        </p:nvSpPr>
        <p:spPr>
          <a:xfrm>
            <a:off x="2804393" y="4901242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ình chữ nhật 31"/>
          <p:cNvSpPr/>
          <p:nvPr/>
        </p:nvSpPr>
        <p:spPr>
          <a:xfrm>
            <a:off x="3167644" y="4313185"/>
            <a:ext cx="875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308A7C28-FAB2-0D31-7E69-081FF0F54C54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8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  <p:bldP spid="11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626680" y="1293188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1038D7A5-884F-3FCC-C53F-01FA9163FA2C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9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64592"/>
            <a:ext cx="1956816" cy="676656"/>
          </a:xfrm>
          <a:prstGeom prst="rect">
            <a:avLst/>
          </a:prstGeom>
        </p:spPr>
      </p:pic>
      <p:sp>
        <p:nvSpPr>
          <p:cNvPr id="5" name="Hình Bầu dục 4"/>
          <p:cNvSpPr/>
          <p:nvPr/>
        </p:nvSpPr>
        <p:spPr>
          <a:xfrm>
            <a:off x="374904" y="164592"/>
            <a:ext cx="694944" cy="6766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374904" y="1166842"/>
            <a:ext cx="12109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2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Lúc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sĩ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Lúc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Nam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trở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biển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Nam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lái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tàu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vượt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qua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sóng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lớn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Nhìn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bầu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Nam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phi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Nam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: “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lớn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nhỉ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?”.</a:t>
            </a: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2ACDFDF4-BA86-6E52-6A4C-5595710141C4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1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BCE65FA9-8A81-D6CE-0826-D8474857D916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7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850032" y="411480"/>
            <a:ext cx="4312399" cy="10156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781969" y="1427143"/>
            <a:ext cx="7537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40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A83437A8-FCFC-FAF4-86A7-61D7A4F72D8E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5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183" y="918993"/>
            <a:ext cx="4331635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3914" y="2011599"/>
            <a:ext cx="7744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Ngoan,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8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3859304" y="-302656"/>
            <a:ext cx="4000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2931534" y="1314497"/>
            <a:ext cx="783777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419199" y="1136535"/>
            <a:ext cx="880848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893605" y="2628208"/>
            <a:ext cx="671090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4314394" y="1298457"/>
            <a:ext cx="701162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6964" y="3596573"/>
            <a:ext cx="3857885" cy="85408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 VỀ TỔ</a:t>
            </a:r>
          </a:p>
        </p:txBody>
      </p:sp>
      <p:sp>
        <p:nvSpPr>
          <p:cNvPr id="29" name="Pentagon 28">
            <a:hlinkClick r:id="rId9" action="ppaction://hlinksldjump"/>
          </p:cNvPr>
          <p:cNvSpPr/>
          <p:nvPr/>
        </p:nvSpPr>
        <p:spPr>
          <a:xfrm flipH="1">
            <a:off x="0" y="6139395"/>
            <a:ext cx="2265028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 CHƠI</a:t>
            </a:r>
          </a:p>
        </p:txBody>
      </p:sp>
      <p:pic>
        <p:nvPicPr>
          <p:cNvPr id="11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548494" y="4146117"/>
            <a:ext cx="671090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7988ED9A-6001-5524-C931-11E92DD25312}"/>
              </a:ext>
            </a:extLst>
          </p:cNvPr>
          <p:cNvSpPr txBox="1"/>
          <p:nvPr/>
        </p:nvSpPr>
        <p:spPr>
          <a:xfrm flipH="1">
            <a:off x="9064482" y="59064"/>
            <a:ext cx="312751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 Xuân </a:t>
            </a:r>
            <a:r>
              <a:rPr kumimoji="0" lang="en-US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HP001 4 hang 1 ô ly" panose="020B0603050302020204" pitchFamily="34" charset="0"/>
                <a:ea typeface="AvantGarde" panose="00000400000000000000" pitchFamily="2" charset="0"/>
                <a:cs typeface="Times New Roman" panose="02020603050405020304" pitchFamily="18" charset="0"/>
                <a:sym typeface="Arial"/>
              </a:rPr>
              <a:t>Hòa</a:t>
            </a:r>
            <a:endParaRPr kumimoji="0" lang="en-US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HP001 4 hang 1 ô ly" panose="020B0603050302020204" pitchFamily="34" charset="0"/>
              <a:ea typeface="AvantGarde" panose="00000400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0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7712504" y="5314950"/>
            <a:ext cx="175534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0" y="44413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5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3963758" y="234334"/>
            <a:ext cx="4000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2628794" y="847291"/>
            <a:ext cx="1221179" cy="13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8204862" y="2736867"/>
            <a:ext cx="1292763" cy="15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844" flipH="1">
            <a:off x="1749694" y="2191113"/>
            <a:ext cx="1216084" cy="16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4057060" y="3240411"/>
            <a:ext cx="1286174" cy="12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2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6972538" y="4421320"/>
            <a:ext cx="1351196" cy="14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2014757" y="4389622"/>
            <a:ext cx="1324723" cy="14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2783590" y="159690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Hộp Văn bản 21"/>
          <p:cNvSpPr txBox="1"/>
          <p:nvPr/>
        </p:nvSpPr>
        <p:spPr>
          <a:xfrm>
            <a:off x="2565692" y="3262867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Hộp Văn bản 22"/>
          <p:cNvSpPr txBox="1"/>
          <p:nvPr/>
        </p:nvSpPr>
        <p:spPr>
          <a:xfrm>
            <a:off x="4749402" y="396851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2732324" y="531027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Hộp Văn bản 24"/>
          <p:cNvSpPr txBox="1"/>
          <p:nvPr/>
        </p:nvSpPr>
        <p:spPr>
          <a:xfrm>
            <a:off x="7124700" y="531027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6" name="Hộp Văn bản 25"/>
          <p:cNvSpPr txBox="1"/>
          <p:nvPr/>
        </p:nvSpPr>
        <p:spPr>
          <a:xfrm>
            <a:off x="8318449" y="379378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32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35313 0.2791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1398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7917 -0.1592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7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4 L 0.41805 -0.0266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7 L 0.17136 -0.239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19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-0.11841 -0.342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713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26007 -0.4851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423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0436653" y="6284214"/>
            <a:ext cx="175534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4537166" y="1001485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vuốt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0436653" y="6286500"/>
            <a:ext cx="175534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4004124" y="2062371"/>
            <a:ext cx="3320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nhuộm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5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0436653" y="6286500"/>
            <a:ext cx="175534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826702" y="2157906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luống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cuống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0436653" y="6265926"/>
            <a:ext cx="175534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4423954" y="1741714"/>
            <a:ext cx="2896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sông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suối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0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559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.VnAvant</vt:lpstr>
      <vt:lpstr>Arial</vt:lpstr>
      <vt:lpstr>AvantGarde</vt:lpstr>
      <vt:lpstr>Calibri</vt:lpstr>
      <vt:lpstr>Calibri Light</vt:lpstr>
      <vt:lpstr>HP001 4 hàng</vt:lpstr>
      <vt:lpstr>HP001 4 hang 1 ô ly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Administrator</cp:lastModifiedBy>
  <cp:revision>27</cp:revision>
  <dcterms:created xsi:type="dcterms:W3CDTF">2022-12-18T11:37:27Z</dcterms:created>
  <dcterms:modified xsi:type="dcterms:W3CDTF">2024-12-19T06:16:37Z</dcterms:modified>
</cp:coreProperties>
</file>