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80" r:id="rId8"/>
    <p:sldId id="276" r:id="rId9"/>
    <p:sldId id="277" r:id="rId10"/>
    <p:sldId id="278" r:id="rId11"/>
    <p:sldId id="279" r:id="rId12"/>
    <p:sldId id="261" r:id="rId13"/>
    <p:sldId id="263" r:id="rId14"/>
    <p:sldId id="262" r:id="rId15"/>
    <p:sldId id="264" r:id="rId16"/>
    <p:sldId id="266"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7722" autoAdjust="0"/>
  </p:normalViewPr>
  <p:slideViewPr>
    <p:cSldViewPr>
      <p:cViewPr varScale="1">
        <p:scale>
          <a:sx n="78" d="100"/>
          <a:sy n="78" d="100"/>
        </p:scale>
        <p:origin x="55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nhìn</a:t>
            </a:r>
            <a:r>
              <a:rPr lang="en-US" baseline="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SINH NHẬT CỦA VOI CON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mỏ khoằm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huơ vòi</a:t>
            </a: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95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Những bạn nào đến mừng sinh nhật voi con?</a:t>
            </a: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Voi con làm gì để cảm ơn các bạn?</a:t>
            </a:r>
          </a:p>
        </p:txBody>
      </p:sp>
      <p:sp>
        <p:nvSpPr>
          <p:cNvPr id="11" name="TextBox 10"/>
          <p:cNvSpPr txBox="1"/>
          <p:nvPr/>
        </p:nvSpPr>
        <p:spPr>
          <a:xfrm>
            <a:off x="352548" y="4256319"/>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Sinh nhật của voi con như thế nào?</a:t>
            </a:r>
          </a:p>
        </p:txBody>
      </p:sp>
      <p:sp>
        <p:nvSpPr>
          <p:cNvPr id="12" name="TextBox 11"/>
          <p:cNvSpPr txBox="1"/>
          <p:nvPr/>
        </p:nvSpPr>
        <p:spPr>
          <a:xfrm>
            <a:off x="347104" y="3932932"/>
            <a:ext cx="8283864" cy="1077218"/>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Em hãy kể về sinh nhật của mình cho các bạn cùng nghe.</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1598" y="2812732"/>
            <a:ext cx="6561741"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 V</a:t>
            </a:r>
            <a:r>
              <a:rPr lang="el-GR" sz="3200" b="1">
                <a:solidFill>
                  <a:srgbClr val="7030A0"/>
                </a:solidFill>
                <a:latin typeface="HP001 4 hàng" pitchFamily="34" charset="0"/>
                <a:ea typeface="Arial-Rounded" pitchFamily="34" charset="0"/>
                <a:cs typeface="Arial-Rounded" pitchFamily="34" charset="0"/>
              </a:rPr>
              <a:t>Ρ </a:t>
            </a:r>
            <a:r>
              <a:rPr lang="vi-VN" sz="3200" b="1">
                <a:solidFill>
                  <a:srgbClr val="7030A0"/>
                </a:solidFill>
                <a:latin typeface="HP001 4 hàng" pitchFamily="34" charset="0"/>
                <a:ea typeface="Arial-Rounded" pitchFamily="34" charset="0"/>
                <a:cs typeface="Arial-Rounded" pitchFamily="34" charset="0"/>
              </a:rPr>
              <a:t>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huơ vā </a:t>
            </a:r>
            <a:r>
              <a:rPr lang="el-GR" sz="3200" b="1">
                <a:solidFill>
                  <a:srgbClr val="7030A0"/>
                </a:solidFill>
                <a:latin typeface="HP001 4 hàng" pitchFamily="34" charset="0"/>
                <a:ea typeface="Arial-Rounded" pitchFamily="34" charset="0"/>
                <a:cs typeface="Arial-Rounded" pitchFamily="34" charset="0"/>
              </a:rPr>
              <a:t>Α˘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Ω </a:t>
            </a:r>
            <a:r>
              <a:rPr lang="vi-VN" sz="3200" b="1">
                <a:solidFill>
                  <a:srgbClr val="7030A0"/>
                </a:solidFill>
                <a:latin typeface="HP001 4 hàng" pitchFamily="34" charset="0"/>
                <a:ea typeface="Arial-Rounded" pitchFamily="34" charset="0"/>
                <a:cs typeface="Arial-Rounded" pitchFamily="34" charset="0"/>
              </a:rPr>
              <a:t>các bạn</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b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a:latin typeface="Arial-Rounded" pitchFamily="34" charset="0"/>
                <a:ea typeface="Arial-Rounded" pitchFamily="34" charset="0"/>
                <a:cs typeface="Arial-Rounded" pitchFamily="34" charset="0"/>
              </a:rPr>
              <a:t>Voi con (…) để cảm ơn các bạn.</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a:latin typeface="Arial-Rounded" pitchFamily="34" charset="0"/>
                <a:ea typeface="Arial-Rounded" pitchFamily="34" charset="0"/>
                <a:cs typeface="Arial-Rounded" pitchFamily="34" charset="0"/>
              </a:rPr>
              <a:t>Sinh nhật của voi con</a:t>
            </a:r>
          </a:p>
          <a:p>
            <a:pPr algn="ctr"/>
            <a:r>
              <a:rPr lang="en-US" sz="2800" b="1">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Quan sát tranh và nói về những con vật trong tranh</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4343400"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2</a:t>
            </a: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3</a:t>
            </a: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8</a:t>
            </a: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9</a:t>
            </a:r>
          </a:p>
        </p:txBody>
      </p:sp>
      <p:sp>
        <p:nvSpPr>
          <p:cNvPr id="25" name="TextBox 24"/>
          <p:cNvSpPr txBox="1"/>
          <p:nvPr/>
        </p:nvSpPr>
        <p:spPr>
          <a:xfrm>
            <a:off x="1905000" y="4398817"/>
            <a:ext cx="4745181"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đoạn?</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7773005"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ngoạm</a:t>
            </a:r>
          </a:p>
          <a:p>
            <a:r>
              <a:rPr lang="en-US" sz="6600">
                <a:latin typeface="Arial-Rounded" pitchFamily="34" charset="0"/>
                <a:ea typeface="Arial-Rounded" pitchFamily="34" charset="0"/>
                <a:cs typeface="Arial-Rounded" pitchFamily="34" charset="0"/>
              </a:rPr>
              <a:t>ngúc ngoắc</a:t>
            </a:r>
          </a:p>
          <a:p>
            <a:r>
              <a:rPr lang="en-US" sz="6600">
                <a:latin typeface="Arial-Rounded" pitchFamily="34" charset="0"/>
                <a:ea typeface="Arial-Rounded" pitchFamily="34" charset="0"/>
                <a:cs typeface="Arial-Rounded" pitchFamily="34" charset="0"/>
              </a:rPr>
              <a:t>mỏ khoằm</a:t>
            </a:r>
          </a:p>
          <a:p>
            <a:r>
              <a:rPr lang="en-US" sz="6600">
                <a:latin typeface="Arial-Rounded" pitchFamily="34" charset="0"/>
                <a:ea typeface="Arial-Rounded" pitchFamily="34" charset="0"/>
                <a:cs typeface="Arial-Rounded" pitchFamily="34" charset="0"/>
              </a:rPr>
              <a:t>huơ vòi</a:t>
            </a: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oam   	-</a:t>
            </a:r>
          </a:p>
          <a:p>
            <a:r>
              <a:rPr lang="en-US" sz="6600">
                <a:latin typeface="Arial-Rounded" pitchFamily="34" charset="0"/>
                <a:ea typeface="Arial-Rounded" pitchFamily="34" charset="0"/>
                <a:cs typeface="Arial-Rounded" pitchFamily="34" charset="0"/>
              </a:rPr>
              <a:t>oăc     	- </a:t>
            </a:r>
          </a:p>
          <a:p>
            <a:r>
              <a:rPr lang="en-US" sz="6600">
                <a:latin typeface="Arial-Rounded" pitchFamily="34" charset="0"/>
                <a:ea typeface="Arial-Rounded" pitchFamily="34" charset="0"/>
                <a:cs typeface="Arial-Rounded" pitchFamily="34" charset="0"/>
              </a:rPr>
              <a:t>oăm   	-</a:t>
            </a:r>
          </a:p>
          <a:p>
            <a:r>
              <a:rPr lang="en-US" sz="6600">
                <a:latin typeface="Arial-Rounded" pitchFamily="34" charset="0"/>
                <a:ea typeface="Arial-Rounded" pitchFamily="34" charset="0"/>
                <a:cs typeface="Arial-Rounded" pitchFamily="34" charset="0"/>
              </a:rPr>
              <a:t>uơ       	-</a:t>
            </a:r>
          </a:p>
        </p:txBody>
      </p:sp>
    </p:spTree>
    <p:extLst>
      <p:ext uri="{BB962C8B-B14F-4D97-AF65-F5344CB8AC3E}">
        <p14:creationId xmlns:p14="http://schemas.microsoft.com/office/powerpoint/2010/main" val="39794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a:solidFill>
                  <a:srgbClr val="FF0000"/>
                </a:solidFill>
                <a:latin typeface="Arial-Rounded" pitchFamily="34" charset="0"/>
                <a:ea typeface="Arial-Rounded" pitchFamily="34" charset="0"/>
                <a:cs typeface="Arial-Rounded" pitchFamily="34" charset="0"/>
              </a:rPr>
              <a:t>Ngoạm</a:t>
            </a:r>
            <a:r>
              <a:rPr lang="en-US">
                <a:solidFill>
                  <a:schemeClr val="tx1"/>
                </a:solidFill>
                <a:latin typeface="Arial-Rounded" pitchFamily="34" charset="0"/>
                <a:ea typeface="Arial-Rounded" pitchFamily="34" charset="0"/>
                <a:cs typeface="Arial-Rounded" pitchFamily="34" charset="0"/>
              </a:rPr>
              <a:t>:</a:t>
            </a:r>
            <a:r>
              <a:rPr lang="en-US" b="1">
                <a:solidFill>
                  <a:srgbClr val="FF000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cắn hoặc giữ miếng to bằng cách mở rộng miệng.</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511</Words>
  <Application>Microsoft Office PowerPoint</Application>
  <PresentationFormat>On-screen Show (16:9)</PresentationFormat>
  <Paragraphs>70</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Arial-Rounded</vt:lpstr>
      <vt:lpstr>Calibri</vt:lpstr>
      <vt:lpstr>HP001 4 hàng</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93</cp:revision>
  <dcterms:created xsi:type="dcterms:W3CDTF">2020-12-08T15:48:47Z</dcterms:created>
  <dcterms:modified xsi:type="dcterms:W3CDTF">2025-01-23T12:27:11Z</dcterms:modified>
</cp:coreProperties>
</file>