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3" r:id="rId3"/>
    <p:sldId id="258" r:id="rId4"/>
    <p:sldId id="299" r:id="rId5"/>
    <p:sldId id="301" r:id="rId6"/>
    <p:sldId id="302" r:id="rId7"/>
    <p:sldId id="300" r:id="rId8"/>
    <p:sldId id="272" r:id="rId9"/>
  </p:sldIdLst>
  <p:sldSz cx="12161838" cy="7315200"/>
  <p:notesSz cx="6858000" cy="9144000"/>
  <p:defaultTextStyle>
    <a:defPPr>
      <a:defRPr lang="en-US"/>
    </a:defPPr>
    <a:lvl1pPr marL="0" algn="l" defTabSz="1227314" rtl="0" eaLnBrk="1" latinLnBrk="0" hangingPunct="1">
      <a:defRPr sz="2400" kern="1200">
        <a:solidFill>
          <a:schemeClr val="tx1"/>
        </a:solidFill>
        <a:latin typeface="+mn-lt"/>
        <a:ea typeface="+mn-ea"/>
        <a:cs typeface="+mn-cs"/>
      </a:defRPr>
    </a:lvl1pPr>
    <a:lvl2pPr marL="613656" algn="l" defTabSz="1227314" rtl="0" eaLnBrk="1" latinLnBrk="0" hangingPunct="1">
      <a:defRPr sz="2400" kern="1200">
        <a:solidFill>
          <a:schemeClr val="tx1"/>
        </a:solidFill>
        <a:latin typeface="+mn-lt"/>
        <a:ea typeface="+mn-ea"/>
        <a:cs typeface="+mn-cs"/>
      </a:defRPr>
    </a:lvl2pPr>
    <a:lvl3pPr marL="1227314" algn="l" defTabSz="1227314" rtl="0" eaLnBrk="1" latinLnBrk="0" hangingPunct="1">
      <a:defRPr sz="2400" kern="1200">
        <a:solidFill>
          <a:schemeClr val="tx1"/>
        </a:solidFill>
        <a:latin typeface="+mn-lt"/>
        <a:ea typeface="+mn-ea"/>
        <a:cs typeface="+mn-cs"/>
      </a:defRPr>
    </a:lvl3pPr>
    <a:lvl4pPr marL="1840970" algn="l" defTabSz="1227314" rtl="0" eaLnBrk="1" latinLnBrk="0" hangingPunct="1">
      <a:defRPr sz="2400" kern="1200">
        <a:solidFill>
          <a:schemeClr val="tx1"/>
        </a:solidFill>
        <a:latin typeface="+mn-lt"/>
        <a:ea typeface="+mn-ea"/>
        <a:cs typeface="+mn-cs"/>
      </a:defRPr>
    </a:lvl4pPr>
    <a:lvl5pPr marL="2454626" algn="l" defTabSz="1227314" rtl="0" eaLnBrk="1" latinLnBrk="0" hangingPunct="1">
      <a:defRPr sz="2400" kern="1200">
        <a:solidFill>
          <a:schemeClr val="tx1"/>
        </a:solidFill>
        <a:latin typeface="+mn-lt"/>
        <a:ea typeface="+mn-ea"/>
        <a:cs typeface="+mn-cs"/>
      </a:defRPr>
    </a:lvl5pPr>
    <a:lvl6pPr marL="3068282" algn="l" defTabSz="1227314" rtl="0" eaLnBrk="1" latinLnBrk="0" hangingPunct="1">
      <a:defRPr sz="2400" kern="1200">
        <a:solidFill>
          <a:schemeClr val="tx1"/>
        </a:solidFill>
        <a:latin typeface="+mn-lt"/>
        <a:ea typeface="+mn-ea"/>
        <a:cs typeface="+mn-cs"/>
      </a:defRPr>
    </a:lvl6pPr>
    <a:lvl7pPr marL="3681939" algn="l" defTabSz="1227314" rtl="0" eaLnBrk="1" latinLnBrk="0" hangingPunct="1">
      <a:defRPr sz="2400" kern="1200">
        <a:solidFill>
          <a:schemeClr val="tx1"/>
        </a:solidFill>
        <a:latin typeface="+mn-lt"/>
        <a:ea typeface="+mn-ea"/>
        <a:cs typeface="+mn-cs"/>
      </a:defRPr>
    </a:lvl7pPr>
    <a:lvl8pPr marL="4295596" algn="l" defTabSz="1227314" rtl="0" eaLnBrk="1" latinLnBrk="0" hangingPunct="1">
      <a:defRPr sz="2400" kern="1200">
        <a:solidFill>
          <a:schemeClr val="tx1"/>
        </a:solidFill>
        <a:latin typeface="+mn-lt"/>
        <a:ea typeface="+mn-ea"/>
        <a:cs typeface="+mn-cs"/>
      </a:defRPr>
    </a:lvl8pPr>
    <a:lvl9pPr marL="4909252" algn="l" defTabSz="1227314"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CFFF"/>
    <a:srgbClr val="AFEAFF"/>
    <a:srgbClr val="F7FCBC"/>
    <a:srgbClr val="8CF27E"/>
    <a:srgbClr val="B9EDFF"/>
    <a:srgbClr val="F9F9F9"/>
    <a:srgbClr val="F2EAED"/>
    <a:srgbClr val="F6D8F8"/>
    <a:srgbClr val="F3CEF6"/>
    <a:srgbClr val="75D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925" autoAdjust="0"/>
  </p:normalViewPr>
  <p:slideViewPr>
    <p:cSldViewPr>
      <p:cViewPr>
        <p:scale>
          <a:sx n="50" d="100"/>
          <a:sy n="50" d="100"/>
        </p:scale>
        <p:origin x="-942" y="-378"/>
      </p:cViewPr>
      <p:guideLst>
        <p:guide orient="horz" pos="2304"/>
        <p:guide pos="383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1BC2AF-ECAD-4B64-9E5E-57F7F29CBAD2}" type="datetimeFigureOut">
              <a:rPr lang="en-US" smtClean="0"/>
              <a:t>5/3/2021</a:t>
            </a:fld>
            <a:endParaRPr lang="en-US"/>
          </a:p>
        </p:txBody>
      </p:sp>
      <p:sp>
        <p:nvSpPr>
          <p:cNvPr id="4" name="Slide Image Placeholder 3"/>
          <p:cNvSpPr>
            <a:spLocks noGrp="1" noRot="1" noChangeAspect="1"/>
          </p:cNvSpPr>
          <p:nvPr>
            <p:ph type="sldImg" idx="2"/>
          </p:nvPr>
        </p:nvSpPr>
        <p:spPr>
          <a:xfrm>
            <a:off x="577850" y="685800"/>
            <a:ext cx="57023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FEA3F6-B450-4284-BB2C-4DA94784FDB0}" type="slidenum">
              <a:rPr lang="en-US" smtClean="0"/>
              <a:t>‹#›</a:t>
            </a:fld>
            <a:endParaRPr lang="en-US"/>
          </a:p>
        </p:txBody>
      </p:sp>
    </p:spTree>
    <p:extLst>
      <p:ext uri="{BB962C8B-B14F-4D97-AF65-F5344CB8AC3E}">
        <p14:creationId xmlns:p14="http://schemas.microsoft.com/office/powerpoint/2010/main" val="2254272202"/>
      </p:ext>
    </p:extLst>
  </p:cSld>
  <p:clrMap bg1="lt1" tx1="dk1" bg2="lt2" tx2="dk2" accent1="accent1" accent2="accent2" accent3="accent3" accent4="accent4" accent5="accent5" accent6="accent6" hlink="hlink" folHlink="folHlink"/>
  <p:notesStyle>
    <a:lvl1pPr marL="0" algn="l" defTabSz="1227478" rtl="0" eaLnBrk="1" latinLnBrk="0" hangingPunct="1">
      <a:defRPr sz="1600" kern="1200">
        <a:solidFill>
          <a:schemeClr val="tx1"/>
        </a:solidFill>
        <a:latin typeface="+mn-lt"/>
        <a:ea typeface="+mn-ea"/>
        <a:cs typeface="+mn-cs"/>
      </a:defRPr>
    </a:lvl1pPr>
    <a:lvl2pPr marL="613739" algn="l" defTabSz="1227478" rtl="0" eaLnBrk="1" latinLnBrk="0" hangingPunct="1">
      <a:defRPr sz="1600" kern="1200">
        <a:solidFill>
          <a:schemeClr val="tx1"/>
        </a:solidFill>
        <a:latin typeface="+mn-lt"/>
        <a:ea typeface="+mn-ea"/>
        <a:cs typeface="+mn-cs"/>
      </a:defRPr>
    </a:lvl2pPr>
    <a:lvl3pPr marL="1227478" algn="l" defTabSz="1227478" rtl="0" eaLnBrk="1" latinLnBrk="0" hangingPunct="1">
      <a:defRPr sz="1600" kern="1200">
        <a:solidFill>
          <a:schemeClr val="tx1"/>
        </a:solidFill>
        <a:latin typeface="+mn-lt"/>
        <a:ea typeface="+mn-ea"/>
        <a:cs typeface="+mn-cs"/>
      </a:defRPr>
    </a:lvl3pPr>
    <a:lvl4pPr marL="1841220" algn="l" defTabSz="1227478" rtl="0" eaLnBrk="1" latinLnBrk="0" hangingPunct="1">
      <a:defRPr sz="1600" kern="1200">
        <a:solidFill>
          <a:schemeClr val="tx1"/>
        </a:solidFill>
        <a:latin typeface="+mn-lt"/>
        <a:ea typeface="+mn-ea"/>
        <a:cs typeface="+mn-cs"/>
      </a:defRPr>
    </a:lvl4pPr>
    <a:lvl5pPr marL="2454958" algn="l" defTabSz="1227478" rtl="0" eaLnBrk="1" latinLnBrk="0" hangingPunct="1">
      <a:defRPr sz="1600" kern="1200">
        <a:solidFill>
          <a:schemeClr val="tx1"/>
        </a:solidFill>
        <a:latin typeface="+mn-lt"/>
        <a:ea typeface="+mn-ea"/>
        <a:cs typeface="+mn-cs"/>
      </a:defRPr>
    </a:lvl5pPr>
    <a:lvl6pPr marL="3068699" algn="l" defTabSz="1227478" rtl="0" eaLnBrk="1" latinLnBrk="0" hangingPunct="1">
      <a:defRPr sz="1600" kern="1200">
        <a:solidFill>
          <a:schemeClr val="tx1"/>
        </a:solidFill>
        <a:latin typeface="+mn-lt"/>
        <a:ea typeface="+mn-ea"/>
        <a:cs typeface="+mn-cs"/>
      </a:defRPr>
    </a:lvl6pPr>
    <a:lvl7pPr marL="3682439" algn="l" defTabSz="1227478" rtl="0" eaLnBrk="1" latinLnBrk="0" hangingPunct="1">
      <a:defRPr sz="1600" kern="1200">
        <a:solidFill>
          <a:schemeClr val="tx1"/>
        </a:solidFill>
        <a:latin typeface="+mn-lt"/>
        <a:ea typeface="+mn-ea"/>
        <a:cs typeface="+mn-cs"/>
      </a:defRPr>
    </a:lvl7pPr>
    <a:lvl8pPr marL="4296178" algn="l" defTabSz="1227478" rtl="0" eaLnBrk="1" latinLnBrk="0" hangingPunct="1">
      <a:defRPr sz="1600" kern="1200">
        <a:solidFill>
          <a:schemeClr val="tx1"/>
        </a:solidFill>
        <a:latin typeface="+mn-lt"/>
        <a:ea typeface="+mn-ea"/>
        <a:cs typeface="+mn-cs"/>
      </a:defRPr>
    </a:lvl8pPr>
    <a:lvl9pPr marL="4909917" algn="l" defTabSz="1227478"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7850" y="685800"/>
            <a:ext cx="57023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2</a:t>
            </a:fld>
            <a:endParaRPr lang="en-US"/>
          </a:p>
        </p:txBody>
      </p:sp>
    </p:spTree>
    <p:extLst>
      <p:ext uri="{BB962C8B-B14F-4D97-AF65-F5344CB8AC3E}">
        <p14:creationId xmlns:p14="http://schemas.microsoft.com/office/powerpoint/2010/main" val="4056292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7850" y="685800"/>
            <a:ext cx="57023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3</a:t>
            </a:fld>
            <a:endParaRPr lang="en-US"/>
          </a:p>
        </p:txBody>
      </p:sp>
    </p:spTree>
    <p:extLst>
      <p:ext uri="{BB962C8B-B14F-4D97-AF65-F5344CB8AC3E}">
        <p14:creationId xmlns:p14="http://schemas.microsoft.com/office/powerpoint/2010/main" val="4252355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7850" y="685800"/>
            <a:ext cx="57023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4</a:t>
            </a:fld>
            <a:endParaRPr lang="en-US"/>
          </a:p>
        </p:txBody>
      </p:sp>
    </p:spTree>
    <p:extLst>
      <p:ext uri="{BB962C8B-B14F-4D97-AF65-F5344CB8AC3E}">
        <p14:creationId xmlns:p14="http://schemas.microsoft.com/office/powerpoint/2010/main" val="4252355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7850" y="685800"/>
            <a:ext cx="5702300" cy="3429000"/>
          </a:xfrm>
        </p:spPr>
      </p:sp>
      <p:sp>
        <p:nvSpPr>
          <p:cNvPr id="3" name="Notes Placeholder 2"/>
          <p:cNvSpPr>
            <a:spLocks noGrp="1"/>
          </p:cNvSpPr>
          <p:nvPr>
            <p:ph type="body" idx="1"/>
          </p:nvPr>
        </p:nvSpPr>
        <p:spPr/>
        <p:txBody>
          <a:bodyPr/>
          <a:lstStyle/>
          <a:p>
            <a:r>
              <a:rPr lang="en-US" smtClean="0"/>
              <a:t>Gọi</a:t>
            </a:r>
            <a:r>
              <a:rPr lang="en-US" baseline="0" smtClean="0"/>
              <a:t> HS đọc lại bài</a:t>
            </a:r>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5</a:t>
            </a:fld>
            <a:endParaRPr lang="en-US"/>
          </a:p>
        </p:txBody>
      </p:sp>
    </p:spTree>
    <p:extLst>
      <p:ext uri="{BB962C8B-B14F-4D97-AF65-F5344CB8AC3E}">
        <p14:creationId xmlns:p14="http://schemas.microsoft.com/office/powerpoint/2010/main" val="2345454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7850" y="685800"/>
            <a:ext cx="57023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AFEA3F6-B450-4284-BB2C-4DA94784FDB0}" type="slidenum">
              <a:rPr lang="en-US" smtClean="0"/>
              <a:t>7</a:t>
            </a:fld>
            <a:endParaRPr lang="en-US"/>
          </a:p>
        </p:txBody>
      </p:sp>
    </p:spTree>
    <p:extLst>
      <p:ext uri="{BB962C8B-B14F-4D97-AF65-F5344CB8AC3E}">
        <p14:creationId xmlns:p14="http://schemas.microsoft.com/office/powerpoint/2010/main" val="4252355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2138" y="2272464"/>
            <a:ext cx="10337562" cy="1568027"/>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4276" y="4145280"/>
            <a:ext cx="8513287" cy="1869440"/>
          </a:xfrm>
        </p:spPr>
        <p:txBody>
          <a:bodyPr/>
          <a:lstStyle>
            <a:lvl1pPr marL="0" indent="0" algn="ctr">
              <a:buNone/>
              <a:defRPr>
                <a:solidFill>
                  <a:schemeClr val="tx1">
                    <a:tint val="75000"/>
                  </a:schemeClr>
                </a:solidFill>
              </a:defRPr>
            </a:lvl1pPr>
            <a:lvl2pPr marL="613656" indent="0" algn="ctr">
              <a:buNone/>
              <a:defRPr>
                <a:solidFill>
                  <a:schemeClr val="tx1">
                    <a:tint val="75000"/>
                  </a:schemeClr>
                </a:solidFill>
              </a:defRPr>
            </a:lvl2pPr>
            <a:lvl3pPr marL="1227314" indent="0" algn="ctr">
              <a:buNone/>
              <a:defRPr>
                <a:solidFill>
                  <a:schemeClr val="tx1">
                    <a:tint val="75000"/>
                  </a:schemeClr>
                </a:solidFill>
              </a:defRPr>
            </a:lvl3pPr>
            <a:lvl4pPr marL="1840970" indent="0" algn="ctr">
              <a:buNone/>
              <a:defRPr>
                <a:solidFill>
                  <a:schemeClr val="tx1">
                    <a:tint val="75000"/>
                  </a:schemeClr>
                </a:solidFill>
              </a:defRPr>
            </a:lvl4pPr>
            <a:lvl5pPr marL="2454626" indent="0" algn="ctr">
              <a:buNone/>
              <a:defRPr>
                <a:solidFill>
                  <a:schemeClr val="tx1">
                    <a:tint val="75000"/>
                  </a:schemeClr>
                </a:solidFill>
              </a:defRPr>
            </a:lvl5pPr>
            <a:lvl6pPr marL="3068282" indent="0" algn="ctr">
              <a:buNone/>
              <a:defRPr>
                <a:solidFill>
                  <a:schemeClr val="tx1">
                    <a:tint val="75000"/>
                  </a:schemeClr>
                </a:solidFill>
              </a:defRPr>
            </a:lvl6pPr>
            <a:lvl7pPr marL="3681939" indent="0" algn="ctr">
              <a:buNone/>
              <a:defRPr>
                <a:solidFill>
                  <a:schemeClr val="tx1">
                    <a:tint val="75000"/>
                  </a:schemeClr>
                </a:solidFill>
              </a:defRPr>
            </a:lvl7pPr>
            <a:lvl8pPr marL="4295596" indent="0" algn="ctr">
              <a:buNone/>
              <a:defRPr>
                <a:solidFill>
                  <a:schemeClr val="tx1">
                    <a:tint val="75000"/>
                  </a:schemeClr>
                </a:solidFill>
              </a:defRPr>
            </a:lvl8pPr>
            <a:lvl9pPr marL="490925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12695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50891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7333" y="292954"/>
            <a:ext cx="2736414" cy="624162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8097" y="292954"/>
            <a:ext cx="8006543" cy="62416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1106682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F851F-4C9B-4ED8-A706-7687066F5A2C}"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8205739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0702" y="4700699"/>
            <a:ext cx="10337562" cy="1452880"/>
          </a:xfrm>
        </p:spPr>
        <p:txBody>
          <a:bodyPr anchor="t"/>
          <a:lstStyle>
            <a:lvl1pPr algn="l">
              <a:defRPr sz="5400" b="1" cap="all"/>
            </a:lvl1pPr>
          </a:lstStyle>
          <a:p>
            <a:r>
              <a:rPr lang="en-US" smtClean="0"/>
              <a:t>Click to edit Master title style</a:t>
            </a:r>
            <a:endParaRPr lang="en-US"/>
          </a:p>
        </p:txBody>
      </p:sp>
      <p:sp>
        <p:nvSpPr>
          <p:cNvPr id="3" name="Text Placeholder 2"/>
          <p:cNvSpPr>
            <a:spLocks noGrp="1"/>
          </p:cNvSpPr>
          <p:nvPr>
            <p:ph type="body" idx="1"/>
          </p:nvPr>
        </p:nvSpPr>
        <p:spPr>
          <a:xfrm>
            <a:off x="960702" y="3100497"/>
            <a:ext cx="10337562" cy="1600199"/>
          </a:xfrm>
        </p:spPr>
        <p:txBody>
          <a:bodyPr anchor="b"/>
          <a:lstStyle>
            <a:lvl1pPr marL="0" indent="0">
              <a:buNone/>
              <a:defRPr sz="2700">
                <a:solidFill>
                  <a:schemeClr val="tx1">
                    <a:tint val="75000"/>
                  </a:schemeClr>
                </a:solidFill>
              </a:defRPr>
            </a:lvl1pPr>
            <a:lvl2pPr marL="613656" indent="0">
              <a:buNone/>
              <a:defRPr sz="2400">
                <a:solidFill>
                  <a:schemeClr val="tx1">
                    <a:tint val="75000"/>
                  </a:schemeClr>
                </a:solidFill>
              </a:defRPr>
            </a:lvl2pPr>
            <a:lvl3pPr marL="1227314" indent="0">
              <a:buNone/>
              <a:defRPr sz="2200">
                <a:solidFill>
                  <a:schemeClr val="tx1">
                    <a:tint val="75000"/>
                  </a:schemeClr>
                </a:solidFill>
              </a:defRPr>
            </a:lvl3pPr>
            <a:lvl4pPr marL="1840970" indent="0">
              <a:buNone/>
              <a:defRPr sz="1900">
                <a:solidFill>
                  <a:schemeClr val="tx1">
                    <a:tint val="75000"/>
                  </a:schemeClr>
                </a:solidFill>
              </a:defRPr>
            </a:lvl4pPr>
            <a:lvl5pPr marL="2454626" indent="0">
              <a:buNone/>
              <a:defRPr sz="1900">
                <a:solidFill>
                  <a:schemeClr val="tx1">
                    <a:tint val="75000"/>
                  </a:schemeClr>
                </a:solidFill>
              </a:defRPr>
            </a:lvl5pPr>
            <a:lvl6pPr marL="3068282" indent="0">
              <a:buNone/>
              <a:defRPr sz="1900">
                <a:solidFill>
                  <a:schemeClr val="tx1">
                    <a:tint val="75000"/>
                  </a:schemeClr>
                </a:solidFill>
              </a:defRPr>
            </a:lvl6pPr>
            <a:lvl7pPr marL="3681939" indent="0">
              <a:buNone/>
              <a:defRPr sz="1900">
                <a:solidFill>
                  <a:schemeClr val="tx1">
                    <a:tint val="75000"/>
                  </a:schemeClr>
                </a:solidFill>
              </a:defRPr>
            </a:lvl7pPr>
            <a:lvl8pPr marL="4295596" indent="0">
              <a:buNone/>
              <a:defRPr sz="1900">
                <a:solidFill>
                  <a:schemeClr val="tx1">
                    <a:tint val="75000"/>
                  </a:schemeClr>
                </a:solidFill>
              </a:defRPr>
            </a:lvl8pPr>
            <a:lvl9pPr marL="4909252" indent="0">
              <a:buNone/>
              <a:defRPr sz="1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EF851F-4C9B-4ED8-A706-7687066F5A2C}" type="datetimeFigureOut">
              <a:rPr lang="en-US" smtClean="0"/>
              <a:t>5/3/2021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560170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8092" y="1706887"/>
            <a:ext cx="5371478" cy="4827694"/>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82268" y="1706887"/>
            <a:ext cx="5371478" cy="4827694"/>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EF851F-4C9B-4ED8-A706-7687066F5A2C}"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388020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8097" y="1637460"/>
            <a:ext cx="5373591" cy="682414"/>
          </a:xfrm>
        </p:spPr>
        <p:txBody>
          <a:bodyPr anchor="b"/>
          <a:lstStyle>
            <a:lvl1pPr marL="0" indent="0">
              <a:buNone/>
              <a:defRPr sz="3200" b="1"/>
            </a:lvl1pPr>
            <a:lvl2pPr marL="613656" indent="0">
              <a:buNone/>
              <a:defRPr sz="2700" b="1"/>
            </a:lvl2pPr>
            <a:lvl3pPr marL="1227314" indent="0">
              <a:buNone/>
              <a:defRPr sz="2400" b="1"/>
            </a:lvl3pPr>
            <a:lvl4pPr marL="1840970" indent="0">
              <a:buNone/>
              <a:defRPr sz="2200" b="1"/>
            </a:lvl4pPr>
            <a:lvl5pPr marL="2454626" indent="0">
              <a:buNone/>
              <a:defRPr sz="2200" b="1"/>
            </a:lvl5pPr>
            <a:lvl6pPr marL="3068282" indent="0">
              <a:buNone/>
              <a:defRPr sz="2200" b="1"/>
            </a:lvl6pPr>
            <a:lvl7pPr marL="3681939" indent="0">
              <a:buNone/>
              <a:defRPr sz="2200" b="1"/>
            </a:lvl7pPr>
            <a:lvl8pPr marL="4295596" indent="0">
              <a:buNone/>
              <a:defRPr sz="2200" b="1"/>
            </a:lvl8pPr>
            <a:lvl9pPr marL="4909252" indent="0">
              <a:buNone/>
              <a:defRPr sz="2200" b="1"/>
            </a:lvl9pPr>
          </a:lstStyle>
          <a:p>
            <a:pPr lvl="0"/>
            <a:r>
              <a:rPr lang="en-US" smtClean="0"/>
              <a:t>Click to edit Master text styles</a:t>
            </a:r>
          </a:p>
        </p:txBody>
      </p:sp>
      <p:sp>
        <p:nvSpPr>
          <p:cNvPr id="4" name="Content Placeholder 3"/>
          <p:cNvSpPr>
            <a:spLocks noGrp="1"/>
          </p:cNvSpPr>
          <p:nvPr>
            <p:ph sz="half" idx="2"/>
          </p:nvPr>
        </p:nvSpPr>
        <p:spPr>
          <a:xfrm>
            <a:off x="608097" y="2319868"/>
            <a:ext cx="5373591" cy="4214707"/>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8055" y="1637460"/>
            <a:ext cx="5375701" cy="682414"/>
          </a:xfrm>
        </p:spPr>
        <p:txBody>
          <a:bodyPr anchor="b"/>
          <a:lstStyle>
            <a:lvl1pPr marL="0" indent="0">
              <a:buNone/>
              <a:defRPr sz="3200" b="1"/>
            </a:lvl1pPr>
            <a:lvl2pPr marL="613656" indent="0">
              <a:buNone/>
              <a:defRPr sz="2700" b="1"/>
            </a:lvl2pPr>
            <a:lvl3pPr marL="1227314" indent="0">
              <a:buNone/>
              <a:defRPr sz="2400" b="1"/>
            </a:lvl3pPr>
            <a:lvl4pPr marL="1840970" indent="0">
              <a:buNone/>
              <a:defRPr sz="2200" b="1"/>
            </a:lvl4pPr>
            <a:lvl5pPr marL="2454626" indent="0">
              <a:buNone/>
              <a:defRPr sz="2200" b="1"/>
            </a:lvl5pPr>
            <a:lvl6pPr marL="3068282" indent="0">
              <a:buNone/>
              <a:defRPr sz="2200" b="1"/>
            </a:lvl6pPr>
            <a:lvl7pPr marL="3681939" indent="0">
              <a:buNone/>
              <a:defRPr sz="2200" b="1"/>
            </a:lvl7pPr>
            <a:lvl8pPr marL="4295596" indent="0">
              <a:buNone/>
              <a:defRPr sz="2200" b="1"/>
            </a:lvl8pPr>
            <a:lvl9pPr marL="4909252" indent="0">
              <a:buNone/>
              <a:defRPr sz="2200" b="1"/>
            </a:lvl9pPr>
          </a:lstStyle>
          <a:p>
            <a:pPr lvl="0"/>
            <a:r>
              <a:rPr lang="en-US" smtClean="0"/>
              <a:t>Click to edit Master text styles</a:t>
            </a:r>
          </a:p>
        </p:txBody>
      </p:sp>
      <p:sp>
        <p:nvSpPr>
          <p:cNvPr id="6" name="Content Placeholder 5"/>
          <p:cNvSpPr>
            <a:spLocks noGrp="1"/>
          </p:cNvSpPr>
          <p:nvPr>
            <p:ph sz="quarter" idx="4"/>
          </p:nvPr>
        </p:nvSpPr>
        <p:spPr>
          <a:xfrm>
            <a:off x="6178055" y="2319868"/>
            <a:ext cx="5375701" cy="4214707"/>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EF851F-4C9B-4ED8-A706-7687066F5A2C}" type="datetimeFigureOut">
              <a:rPr lang="en-US" smtClean="0"/>
              <a:t>5/3/2021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820699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EF851F-4C9B-4ED8-A706-7687066F5A2C}" type="datetimeFigureOut">
              <a:rPr lang="en-US" smtClean="0"/>
              <a:t>5/3/2021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757197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F851F-4C9B-4ED8-A706-7687066F5A2C}" type="datetimeFigureOut">
              <a:rPr lang="en-US" smtClean="0"/>
              <a:t>5/3/2021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3588749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103" y="291258"/>
            <a:ext cx="4001161" cy="1239521"/>
          </a:xfrm>
        </p:spPr>
        <p:txBody>
          <a:bodyPr anchor="b"/>
          <a:lstStyle>
            <a:lvl1pPr algn="l">
              <a:defRPr sz="2700" b="1"/>
            </a:lvl1pPr>
          </a:lstStyle>
          <a:p>
            <a:r>
              <a:rPr lang="en-US" smtClean="0"/>
              <a:t>Click to edit Master title style</a:t>
            </a:r>
            <a:endParaRPr lang="en-US"/>
          </a:p>
        </p:txBody>
      </p:sp>
      <p:sp>
        <p:nvSpPr>
          <p:cNvPr id="3" name="Content Placeholder 2"/>
          <p:cNvSpPr>
            <a:spLocks noGrp="1"/>
          </p:cNvSpPr>
          <p:nvPr>
            <p:ph idx="1"/>
          </p:nvPr>
        </p:nvSpPr>
        <p:spPr>
          <a:xfrm>
            <a:off x="4754946" y="291261"/>
            <a:ext cx="6798805" cy="6243321"/>
          </a:xfrm>
        </p:spPr>
        <p:txBody>
          <a:bodyPr/>
          <a:lstStyle>
            <a:lvl1pPr>
              <a:defRPr sz="4300"/>
            </a:lvl1pPr>
            <a:lvl2pPr>
              <a:defRPr sz="38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8103" y="1530784"/>
            <a:ext cx="4001161" cy="5003801"/>
          </a:xfrm>
        </p:spPr>
        <p:txBody>
          <a:bodyPr/>
          <a:lstStyle>
            <a:lvl1pPr marL="0" indent="0">
              <a:buNone/>
              <a:defRPr sz="1900"/>
            </a:lvl1pPr>
            <a:lvl2pPr marL="613656" indent="0">
              <a:buNone/>
              <a:defRPr sz="1600"/>
            </a:lvl2pPr>
            <a:lvl3pPr marL="1227314" indent="0">
              <a:buNone/>
              <a:defRPr sz="1300"/>
            </a:lvl3pPr>
            <a:lvl4pPr marL="1840970" indent="0">
              <a:buNone/>
              <a:defRPr sz="1200"/>
            </a:lvl4pPr>
            <a:lvl5pPr marL="2454626" indent="0">
              <a:buNone/>
              <a:defRPr sz="1200"/>
            </a:lvl5pPr>
            <a:lvl6pPr marL="3068282" indent="0">
              <a:buNone/>
              <a:defRPr sz="1200"/>
            </a:lvl6pPr>
            <a:lvl7pPr marL="3681939" indent="0">
              <a:buNone/>
              <a:defRPr sz="1200"/>
            </a:lvl7pPr>
            <a:lvl8pPr marL="4295596" indent="0">
              <a:buNone/>
              <a:defRPr sz="1200"/>
            </a:lvl8pPr>
            <a:lvl9pPr marL="4909252"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F851F-4C9B-4ED8-A706-7687066F5A2C}"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322878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3811" y="5120646"/>
            <a:ext cx="7297103" cy="604522"/>
          </a:xfrm>
        </p:spPr>
        <p:txBody>
          <a:bodyPr anchor="b"/>
          <a:lstStyle>
            <a:lvl1pPr algn="l">
              <a:defRPr sz="2700" b="1"/>
            </a:lvl1pPr>
          </a:lstStyle>
          <a:p>
            <a:r>
              <a:rPr lang="en-US" smtClean="0"/>
              <a:t>Click to edit Master title style</a:t>
            </a:r>
            <a:endParaRPr lang="en-US"/>
          </a:p>
        </p:txBody>
      </p:sp>
      <p:sp>
        <p:nvSpPr>
          <p:cNvPr id="3" name="Picture Placeholder 2"/>
          <p:cNvSpPr>
            <a:spLocks noGrp="1"/>
          </p:cNvSpPr>
          <p:nvPr>
            <p:ph type="pic" idx="1"/>
          </p:nvPr>
        </p:nvSpPr>
        <p:spPr>
          <a:xfrm>
            <a:off x="2383811" y="653628"/>
            <a:ext cx="7297103" cy="4389120"/>
          </a:xfrm>
        </p:spPr>
        <p:txBody>
          <a:bodyPr/>
          <a:lstStyle>
            <a:lvl1pPr marL="0" indent="0">
              <a:buNone/>
              <a:defRPr sz="4300"/>
            </a:lvl1pPr>
            <a:lvl2pPr marL="613656" indent="0">
              <a:buNone/>
              <a:defRPr sz="3800"/>
            </a:lvl2pPr>
            <a:lvl3pPr marL="1227314" indent="0">
              <a:buNone/>
              <a:defRPr sz="3200"/>
            </a:lvl3pPr>
            <a:lvl4pPr marL="1840970" indent="0">
              <a:buNone/>
              <a:defRPr sz="2700"/>
            </a:lvl4pPr>
            <a:lvl5pPr marL="2454626" indent="0">
              <a:buNone/>
              <a:defRPr sz="2700"/>
            </a:lvl5pPr>
            <a:lvl6pPr marL="3068282" indent="0">
              <a:buNone/>
              <a:defRPr sz="2700"/>
            </a:lvl6pPr>
            <a:lvl7pPr marL="3681939" indent="0">
              <a:buNone/>
              <a:defRPr sz="2700"/>
            </a:lvl7pPr>
            <a:lvl8pPr marL="4295596" indent="0">
              <a:buNone/>
              <a:defRPr sz="2700"/>
            </a:lvl8pPr>
            <a:lvl9pPr marL="4909252" indent="0">
              <a:buNone/>
              <a:defRPr sz="2700"/>
            </a:lvl9pPr>
          </a:lstStyle>
          <a:p>
            <a:endParaRPr lang="en-US"/>
          </a:p>
        </p:txBody>
      </p:sp>
      <p:sp>
        <p:nvSpPr>
          <p:cNvPr id="4" name="Text Placeholder 3"/>
          <p:cNvSpPr>
            <a:spLocks noGrp="1"/>
          </p:cNvSpPr>
          <p:nvPr>
            <p:ph type="body" sz="half" idx="2"/>
          </p:nvPr>
        </p:nvSpPr>
        <p:spPr>
          <a:xfrm>
            <a:off x="2383811" y="5725170"/>
            <a:ext cx="7297103" cy="858521"/>
          </a:xfrm>
        </p:spPr>
        <p:txBody>
          <a:bodyPr/>
          <a:lstStyle>
            <a:lvl1pPr marL="0" indent="0">
              <a:buNone/>
              <a:defRPr sz="1900"/>
            </a:lvl1pPr>
            <a:lvl2pPr marL="613656" indent="0">
              <a:buNone/>
              <a:defRPr sz="1600"/>
            </a:lvl2pPr>
            <a:lvl3pPr marL="1227314" indent="0">
              <a:buNone/>
              <a:defRPr sz="1300"/>
            </a:lvl3pPr>
            <a:lvl4pPr marL="1840970" indent="0">
              <a:buNone/>
              <a:defRPr sz="1200"/>
            </a:lvl4pPr>
            <a:lvl5pPr marL="2454626" indent="0">
              <a:buNone/>
              <a:defRPr sz="1200"/>
            </a:lvl5pPr>
            <a:lvl6pPr marL="3068282" indent="0">
              <a:buNone/>
              <a:defRPr sz="1200"/>
            </a:lvl6pPr>
            <a:lvl7pPr marL="3681939" indent="0">
              <a:buNone/>
              <a:defRPr sz="1200"/>
            </a:lvl7pPr>
            <a:lvl8pPr marL="4295596" indent="0">
              <a:buNone/>
              <a:defRPr sz="1200"/>
            </a:lvl8pPr>
            <a:lvl9pPr marL="4909252"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F851F-4C9B-4ED8-A706-7687066F5A2C}" type="datetimeFigureOut">
              <a:rPr lang="en-US" smtClean="0"/>
              <a:t>5/3/2021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F2045C-80A1-433A-B3B9-3018D210B466}" type="slidenum">
              <a:rPr lang="en-US" smtClean="0"/>
              <a:t>‹#›</a:t>
            </a:fld>
            <a:endParaRPr lang="en-US"/>
          </a:p>
        </p:txBody>
      </p:sp>
    </p:spTree>
    <p:extLst>
      <p:ext uri="{BB962C8B-B14F-4D97-AF65-F5344CB8AC3E}">
        <p14:creationId xmlns:p14="http://schemas.microsoft.com/office/powerpoint/2010/main" val="223242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092" y="292948"/>
            <a:ext cx="10945654" cy="1219200"/>
          </a:xfrm>
          <a:prstGeom prst="rect">
            <a:avLst/>
          </a:prstGeom>
        </p:spPr>
        <p:txBody>
          <a:bodyPr vert="horz" lIns="122730" tIns="61367" rIns="122730" bIns="6136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8092" y="1706887"/>
            <a:ext cx="10945654" cy="4827694"/>
          </a:xfrm>
          <a:prstGeom prst="rect">
            <a:avLst/>
          </a:prstGeom>
        </p:spPr>
        <p:txBody>
          <a:bodyPr vert="horz" lIns="122730" tIns="61367" rIns="122730" bIns="6136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8092" y="6780113"/>
            <a:ext cx="2837762" cy="389467"/>
          </a:xfrm>
          <a:prstGeom prst="rect">
            <a:avLst/>
          </a:prstGeom>
        </p:spPr>
        <p:txBody>
          <a:bodyPr vert="horz" lIns="122730" tIns="61367" rIns="122730" bIns="61367" rtlCol="0" anchor="ctr"/>
          <a:lstStyle>
            <a:lvl1pPr algn="l">
              <a:defRPr sz="1600">
                <a:solidFill>
                  <a:schemeClr val="tx1">
                    <a:tint val="75000"/>
                  </a:schemeClr>
                </a:solidFill>
              </a:defRPr>
            </a:lvl1pPr>
          </a:lstStyle>
          <a:p>
            <a:fld id="{4CEF851F-4C9B-4ED8-A706-7687066F5A2C}" type="datetimeFigureOut">
              <a:rPr lang="en-US" smtClean="0"/>
              <a:t>5/3/2021</a:t>
            </a:fld>
            <a:endParaRPr lang="en-US"/>
          </a:p>
        </p:txBody>
      </p:sp>
      <p:sp>
        <p:nvSpPr>
          <p:cNvPr id="5" name="Footer Placeholder 4"/>
          <p:cNvSpPr>
            <a:spLocks noGrp="1"/>
          </p:cNvSpPr>
          <p:nvPr>
            <p:ph type="ftr" sz="quarter" idx="3"/>
          </p:nvPr>
        </p:nvSpPr>
        <p:spPr>
          <a:xfrm>
            <a:off x="4155295" y="6780113"/>
            <a:ext cx="3851249" cy="389467"/>
          </a:xfrm>
          <a:prstGeom prst="rect">
            <a:avLst/>
          </a:prstGeom>
        </p:spPr>
        <p:txBody>
          <a:bodyPr vert="horz" lIns="122730" tIns="61367" rIns="122730" bIns="61367"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15984" y="6780113"/>
            <a:ext cx="2837762" cy="389467"/>
          </a:xfrm>
          <a:prstGeom prst="rect">
            <a:avLst/>
          </a:prstGeom>
        </p:spPr>
        <p:txBody>
          <a:bodyPr vert="horz" lIns="122730" tIns="61367" rIns="122730" bIns="61367" rtlCol="0" anchor="ctr"/>
          <a:lstStyle>
            <a:lvl1pPr algn="r">
              <a:defRPr sz="1600">
                <a:solidFill>
                  <a:schemeClr val="tx1">
                    <a:tint val="75000"/>
                  </a:schemeClr>
                </a:solidFill>
              </a:defRPr>
            </a:lvl1pPr>
          </a:lstStyle>
          <a:p>
            <a:fld id="{46F2045C-80A1-433A-B3B9-3018D210B466}" type="slidenum">
              <a:rPr lang="en-US" smtClean="0"/>
              <a:t>‹#›</a:t>
            </a:fld>
            <a:endParaRPr lang="en-US"/>
          </a:p>
        </p:txBody>
      </p:sp>
    </p:spTree>
    <p:extLst>
      <p:ext uri="{BB962C8B-B14F-4D97-AF65-F5344CB8AC3E}">
        <p14:creationId xmlns:p14="http://schemas.microsoft.com/office/powerpoint/2010/main" val="1218177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27314" rtl="0" eaLnBrk="1" latinLnBrk="0" hangingPunct="1">
        <a:spcBef>
          <a:spcPct val="0"/>
        </a:spcBef>
        <a:buNone/>
        <a:defRPr sz="5900" kern="1200">
          <a:solidFill>
            <a:schemeClr val="tx1"/>
          </a:solidFill>
          <a:latin typeface="+mj-lt"/>
          <a:ea typeface="+mj-ea"/>
          <a:cs typeface="+mj-cs"/>
        </a:defRPr>
      </a:lvl1pPr>
    </p:titleStyle>
    <p:bodyStyle>
      <a:lvl1pPr marL="460242" indent="-460242" algn="l" defTabSz="1227314" rtl="0" eaLnBrk="1" latinLnBrk="0" hangingPunct="1">
        <a:spcBef>
          <a:spcPct val="20000"/>
        </a:spcBef>
        <a:buFont typeface="Arial" pitchFamily="34" charset="0"/>
        <a:buChar char="•"/>
        <a:defRPr sz="4300" kern="1200">
          <a:solidFill>
            <a:schemeClr val="tx1"/>
          </a:solidFill>
          <a:latin typeface="+mn-lt"/>
          <a:ea typeface="+mn-ea"/>
          <a:cs typeface="+mn-cs"/>
        </a:defRPr>
      </a:lvl1pPr>
      <a:lvl2pPr marL="997192" indent="-383536" algn="l" defTabSz="1227314" rtl="0" eaLnBrk="1" latinLnBrk="0" hangingPunct="1">
        <a:spcBef>
          <a:spcPct val="20000"/>
        </a:spcBef>
        <a:buFont typeface="Arial" pitchFamily="34" charset="0"/>
        <a:buChar char="–"/>
        <a:defRPr sz="3800" kern="1200">
          <a:solidFill>
            <a:schemeClr val="tx1"/>
          </a:solidFill>
          <a:latin typeface="+mn-lt"/>
          <a:ea typeface="+mn-ea"/>
          <a:cs typeface="+mn-cs"/>
        </a:defRPr>
      </a:lvl2pPr>
      <a:lvl3pPr marL="1534141" indent="-306830" algn="l" defTabSz="1227314"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47798" indent="-306830" algn="l" defTabSz="1227314" rtl="0" eaLnBrk="1" latinLnBrk="0" hangingPunct="1">
        <a:spcBef>
          <a:spcPct val="20000"/>
        </a:spcBef>
        <a:buFont typeface="Arial" pitchFamily="34" charset="0"/>
        <a:buChar char="–"/>
        <a:defRPr sz="2700" kern="1200">
          <a:solidFill>
            <a:schemeClr val="tx1"/>
          </a:solidFill>
          <a:latin typeface="+mn-lt"/>
          <a:ea typeface="+mn-ea"/>
          <a:cs typeface="+mn-cs"/>
        </a:defRPr>
      </a:lvl4pPr>
      <a:lvl5pPr marL="2761455" indent="-306830" algn="l" defTabSz="1227314" rtl="0" eaLnBrk="1" latinLnBrk="0" hangingPunct="1">
        <a:spcBef>
          <a:spcPct val="20000"/>
        </a:spcBef>
        <a:buFont typeface="Arial" pitchFamily="34" charset="0"/>
        <a:buChar char="»"/>
        <a:defRPr sz="2700" kern="1200">
          <a:solidFill>
            <a:schemeClr val="tx1"/>
          </a:solidFill>
          <a:latin typeface="+mn-lt"/>
          <a:ea typeface="+mn-ea"/>
          <a:cs typeface="+mn-cs"/>
        </a:defRPr>
      </a:lvl5pPr>
      <a:lvl6pPr marL="3375111" indent="-306830" algn="l" defTabSz="1227314"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88766" indent="-306830" algn="l" defTabSz="1227314"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602425" indent="-306830" algn="l" defTabSz="1227314"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216080" indent="-306830" algn="l" defTabSz="1227314"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27314" rtl="0" eaLnBrk="1" latinLnBrk="0" hangingPunct="1">
        <a:defRPr sz="2400" kern="1200">
          <a:solidFill>
            <a:schemeClr val="tx1"/>
          </a:solidFill>
          <a:latin typeface="+mn-lt"/>
          <a:ea typeface="+mn-ea"/>
          <a:cs typeface="+mn-cs"/>
        </a:defRPr>
      </a:lvl1pPr>
      <a:lvl2pPr marL="613656" algn="l" defTabSz="1227314" rtl="0" eaLnBrk="1" latinLnBrk="0" hangingPunct="1">
        <a:defRPr sz="2400" kern="1200">
          <a:solidFill>
            <a:schemeClr val="tx1"/>
          </a:solidFill>
          <a:latin typeface="+mn-lt"/>
          <a:ea typeface="+mn-ea"/>
          <a:cs typeface="+mn-cs"/>
        </a:defRPr>
      </a:lvl2pPr>
      <a:lvl3pPr marL="1227314" algn="l" defTabSz="1227314" rtl="0" eaLnBrk="1" latinLnBrk="0" hangingPunct="1">
        <a:defRPr sz="2400" kern="1200">
          <a:solidFill>
            <a:schemeClr val="tx1"/>
          </a:solidFill>
          <a:latin typeface="+mn-lt"/>
          <a:ea typeface="+mn-ea"/>
          <a:cs typeface="+mn-cs"/>
        </a:defRPr>
      </a:lvl3pPr>
      <a:lvl4pPr marL="1840970" algn="l" defTabSz="1227314" rtl="0" eaLnBrk="1" latinLnBrk="0" hangingPunct="1">
        <a:defRPr sz="2400" kern="1200">
          <a:solidFill>
            <a:schemeClr val="tx1"/>
          </a:solidFill>
          <a:latin typeface="+mn-lt"/>
          <a:ea typeface="+mn-ea"/>
          <a:cs typeface="+mn-cs"/>
        </a:defRPr>
      </a:lvl4pPr>
      <a:lvl5pPr marL="2454626" algn="l" defTabSz="1227314" rtl="0" eaLnBrk="1" latinLnBrk="0" hangingPunct="1">
        <a:defRPr sz="2400" kern="1200">
          <a:solidFill>
            <a:schemeClr val="tx1"/>
          </a:solidFill>
          <a:latin typeface="+mn-lt"/>
          <a:ea typeface="+mn-ea"/>
          <a:cs typeface="+mn-cs"/>
        </a:defRPr>
      </a:lvl5pPr>
      <a:lvl6pPr marL="3068282" algn="l" defTabSz="1227314" rtl="0" eaLnBrk="1" latinLnBrk="0" hangingPunct="1">
        <a:defRPr sz="2400" kern="1200">
          <a:solidFill>
            <a:schemeClr val="tx1"/>
          </a:solidFill>
          <a:latin typeface="+mn-lt"/>
          <a:ea typeface="+mn-ea"/>
          <a:cs typeface="+mn-cs"/>
        </a:defRPr>
      </a:lvl6pPr>
      <a:lvl7pPr marL="3681939" algn="l" defTabSz="1227314" rtl="0" eaLnBrk="1" latinLnBrk="0" hangingPunct="1">
        <a:defRPr sz="2400" kern="1200">
          <a:solidFill>
            <a:schemeClr val="tx1"/>
          </a:solidFill>
          <a:latin typeface="+mn-lt"/>
          <a:ea typeface="+mn-ea"/>
          <a:cs typeface="+mn-cs"/>
        </a:defRPr>
      </a:lvl7pPr>
      <a:lvl8pPr marL="4295596" algn="l" defTabSz="1227314" rtl="0" eaLnBrk="1" latinLnBrk="0" hangingPunct="1">
        <a:defRPr sz="2400" kern="1200">
          <a:solidFill>
            <a:schemeClr val="tx1"/>
          </a:solidFill>
          <a:latin typeface="+mn-lt"/>
          <a:ea typeface="+mn-ea"/>
          <a:cs typeface="+mn-cs"/>
        </a:defRPr>
      </a:lvl8pPr>
      <a:lvl9pPr marL="4909252" algn="l" defTabSz="1227314"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lowchart: Document 17"/>
          <p:cNvSpPr/>
          <p:nvPr/>
        </p:nvSpPr>
        <p:spPr>
          <a:xfrm>
            <a:off x="-23672" y="-20822"/>
            <a:ext cx="12306334" cy="2764172"/>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17322"/>
              <a:gd name="connsiteX1" fmla="*/ 21600 w 21600"/>
              <a:gd name="connsiteY1" fmla="*/ 0 h 17322"/>
              <a:gd name="connsiteX2" fmla="*/ 21600 w 21600"/>
              <a:gd name="connsiteY2" fmla="*/ 17322 h 17322"/>
              <a:gd name="connsiteX3" fmla="*/ 50 w 21600"/>
              <a:gd name="connsiteY3" fmla="*/ 13503 h 17322"/>
              <a:gd name="connsiteX4" fmla="*/ 0 w 21600"/>
              <a:gd name="connsiteY4" fmla="*/ 0 h 17322"/>
              <a:gd name="connsiteX0" fmla="*/ 0 w 21600"/>
              <a:gd name="connsiteY0" fmla="*/ 0 h 18888"/>
              <a:gd name="connsiteX1" fmla="*/ 21600 w 21600"/>
              <a:gd name="connsiteY1" fmla="*/ 0 h 18888"/>
              <a:gd name="connsiteX2" fmla="*/ 21600 w 21600"/>
              <a:gd name="connsiteY2" fmla="*/ 17322 h 18888"/>
              <a:gd name="connsiteX3" fmla="*/ 50 w 21600"/>
              <a:gd name="connsiteY3" fmla="*/ 13503 h 18888"/>
              <a:gd name="connsiteX4" fmla="*/ 0 w 21600"/>
              <a:gd name="connsiteY4" fmla="*/ 0 h 18888"/>
              <a:gd name="connsiteX0" fmla="*/ 0 w 21600"/>
              <a:gd name="connsiteY0" fmla="*/ 0 h 18322"/>
              <a:gd name="connsiteX1" fmla="*/ 21600 w 21600"/>
              <a:gd name="connsiteY1" fmla="*/ 0 h 18322"/>
              <a:gd name="connsiteX2" fmla="*/ 21600 w 21600"/>
              <a:gd name="connsiteY2" fmla="*/ 17322 h 18322"/>
              <a:gd name="connsiteX3" fmla="*/ 15726 w 21600"/>
              <a:gd name="connsiteY3" fmla="*/ 14955 h 18322"/>
              <a:gd name="connsiteX4" fmla="*/ 50 w 21600"/>
              <a:gd name="connsiteY4" fmla="*/ 13503 h 18322"/>
              <a:gd name="connsiteX5" fmla="*/ 0 w 21600"/>
              <a:gd name="connsiteY5" fmla="*/ 0 h 18322"/>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499 w 21600"/>
              <a:gd name="connsiteY2" fmla="*/ 15907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955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147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50 w 21600"/>
              <a:gd name="connsiteY5" fmla="*/ 1350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20417"/>
              <a:gd name="connsiteX1" fmla="*/ 21600 w 21600"/>
              <a:gd name="connsiteY1" fmla="*/ 0 h 20417"/>
              <a:gd name="connsiteX2" fmla="*/ 21524 w 21600"/>
              <a:gd name="connsiteY2" fmla="*/ 18736 h 20417"/>
              <a:gd name="connsiteX3" fmla="*/ 15726 w 21600"/>
              <a:gd name="connsiteY3" fmla="*/ 14147 h 20417"/>
              <a:gd name="connsiteX4" fmla="*/ 8393 w 21600"/>
              <a:gd name="connsiteY4" fmla="*/ 20411 h 20417"/>
              <a:gd name="connsiteX5" fmla="*/ 25 w 21600"/>
              <a:gd name="connsiteY5" fmla="*/ 17343 h 20417"/>
              <a:gd name="connsiteX6" fmla="*/ 0 w 21600"/>
              <a:gd name="connsiteY6" fmla="*/ 0 h 20417"/>
              <a:gd name="connsiteX0" fmla="*/ 0 w 21600"/>
              <a:gd name="connsiteY0" fmla="*/ 0 h 20605"/>
              <a:gd name="connsiteX1" fmla="*/ 21600 w 21600"/>
              <a:gd name="connsiteY1" fmla="*/ 0 h 20605"/>
              <a:gd name="connsiteX2" fmla="*/ 21524 w 21600"/>
              <a:gd name="connsiteY2" fmla="*/ 18736 h 20605"/>
              <a:gd name="connsiteX3" fmla="*/ 15726 w 21600"/>
              <a:gd name="connsiteY3" fmla="*/ 14147 h 20605"/>
              <a:gd name="connsiteX4" fmla="*/ 8393 w 21600"/>
              <a:gd name="connsiteY4" fmla="*/ 20411 h 20605"/>
              <a:gd name="connsiteX5" fmla="*/ 25 w 21600"/>
              <a:gd name="connsiteY5" fmla="*/ 17343 h 20605"/>
              <a:gd name="connsiteX6" fmla="*/ 0 w 21600"/>
              <a:gd name="connsiteY6" fmla="*/ 0 h 20605"/>
              <a:gd name="connsiteX0" fmla="*/ 0 w 21600"/>
              <a:gd name="connsiteY0" fmla="*/ 0 h 20658"/>
              <a:gd name="connsiteX1" fmla="*/ 21600 w 21600"/>
              <a:gd name="connsiteY1" fmla="*/ 0 h 20658"/>
              <a:gd name="connsiteX2" fmla="*/ 21524 w 21600"/>
              <a:gd name="connsiteY2" fmla="*/ 18736 h 20658"/>
              <a:gd name="connsiteX3" fmla="*/ 15726 w 21600"/>
              <a:gd name="connsiteY3" fmla="*/ 14147 h 20658"/>
              <a:gd name="connsiteX4" fmla="*/ 8393 w 21600"/>
              <a:gd name="connsiteY4" fmla="*/ 20411 h 20658"/>
              <a:gd name="connsiteX5" fmla="*/ 101 w 21600"/>
              <a:gd name="connsiteY5" fmla="*/ 18151 h 20658"/>
              <a:gd name="connsiteX6" fmla="*/ 0 w 21600"/>
              <a:gd name="connsiteY6" fmla="*/ 0 h 20658"/>
              <a:gd name="connsiteX0" fmla="*/ 0 w 21600"/>
              <a:gd name="connsiteY0" fmla="*/ 0 h 20618"/>
              <a:gd name="connsiteX1" fmla="*/ 21600 w 21600"/>
              <a:gd name="connsiteY1" fmla="*/ 0 h 20618"/>
              <a:gd name="connsiteX2" fmla="*/ 21524 w 21600"/>
              <a:gd name="connsiteY2" fmla="*/ 18736 h 20618"/>
              <a:gd name="connsiteX3" fmla="*/ 15726 w 21600"/>
              <a:gd name="connsiteY3" fmla="*/ 14147 h 20618"/>
              <a:gd name="connsiteX4" fmla="*/ 8393 w 21600"/>
              <a:gd name="connsiteY4" fmla="*/ 20411 h 20618"/>
              <a:gd name="connsiteX5" fmla="*/ 101 w 21600"/>
              <a:gd name="connsiteY5" fmla="*/ 18151 h 20618"/>
              <a:gd name="connsiteX6" fmla="*/ 0 w 21600"/>
              <a:gd name="connsiteY6" fmla="*/ 0 h 20618"/>
              <a:gd name="connsiteX0" fmla="*/ 76 w 21676"/>
              <a:gd name="connsiteY0" fmla="*/ 0 h 20662"/>
              <a:gd name="connsiteX1" fmla="*/ 21676 w 21676"/>
              <a:gd name="connsiteY1" fmla="*/ 0 h 20662"/>
              <a:gd name="connsiteX2" fmla="*/ 21600 w 21676"/>
              <a:gd name="connsiteY2" fmla="*/ 18736 h 20662"/>
              <a:gd name="connsiteX3" fmla="*/ 15802 w 21676"/>
              <a:gd name="connsiteY3" fmla="*/ 14147 h 20662"/>
              <a:gd name="connsiteX4" fmla="*/ 8469 w 21676"/>
              <a:gd name="connsiteY4" fmla="*/ 20411 h 20662"/>
              <a:gd name="connsiteX5" fmla="*/ 1 w 21676"/>
              <a:gd name="connsiteY5" fmla="*/ 18757 h 20662"/>
              <a:gd name="connsiteX6" fmla="*/ 76 w 21676"/>
              <a:gd name="connsiteY6" fmla="*/ 0 h 20662"/>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4147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163 w 21676"/>
              <a:gd name="connsiteY3" fmla="*/ 16168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20757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225"/>
              <a:gd name="connsiteX1" fmla="*/ 21676 w 21676"/>
              <a:gd name="connsiteY1" fmla="*/ 0 h 23225"/>
              <a:gd name="connsiteX2" fmla="*/ 21625 w 21676"/>
              <a:gd name="connsiteY2" fmla="*/ 18938 h 23225"/>
              <a:gd name="connsiteX3" fmla="*/ 17591 w 21676"/>
              <a:gd name="connsiteY3" fmla="*/ 19806 h 23225"/>
              <a:gd name="connsiteX4" fmla="*/ 8469 w 21676"/>
              <a:gd name="connsiteY4" fmla="*/ 23038 h 23225"/>
              <a:gd name="connsiteX5" fmla="*/ 1 w 21676"/>
              <a:gd name="connsiteY5" fmla="*/ 20416 h 23225"/>
              <a:gd name="connsiteX6" fmla="*/ 76 w 21676"/>
              <a:gd name="connsiteY6" fmla="*/ 0 h 23225"/>
              <a:gd name="connsiteX0" fmla="*/ 76 w 21676"/>
              <a:gd name="connsiteY0" fmla="*/ 0 h 23225"/>
              <a:gd name="connsiteX1" fmla="*/ 21676 w 21676"/>
              <a:gd name="connsiteY1" fmla="*/ 0 h 23225"/>
              <a:gd name="connsiteX2" fmla="*/ 21625 w 21676"/>
              <a:gd name="connsiteY2" fmla="*/ 18938 h 23225"/>
              <a:gd name="connsiteX3" fmla="*/ 17591 w 21676"/>
              <a:gd name="connsiteY3" fmla="*/ 19806 h 23225"/>
              <a:gd name="connsiteX4" fmla="*/ 8290 w 21676"/>
              <a:gd name="connsiteY4" fmla="*/ 23038 h 23225"/>
              <a:gd name="connsiteX5" fmla="*/ 1 w 21676"/>
              <a:gd name="connsiteY5" fmla="*/ 20416 h 23225"/>
              <a:gd name="connsiteX6" fmla="*/ 76 w 21676"/>
              <a:gd name="connsiteY6" fmla="*/ 0 h 23225"/>
              <a:gd name="connsiteX0" fmla="*/ 76 w 21676"/>
              <a:gd name="connsiteY0" fmla="*/ 0 h 23054"/>
              <a:gd name="connsiteX1" fmla="*/ 21676 w 21676"/>
              <a:gd name="connsiteY1" fmla="*/ 0 h 23054"/>
              <a:gd name="connsiteX2" fmla="*/ 21625 w 21676"/>
              <a:gd name="connsiteY2" fmla="*/ 18938 h 23054"/>
              <a:gd name="connsiteX3" fmla="*/ 17591 w 21676"/>
              <a:gd name="connsiteY3" fmla="*/ 19806 h 23054"/>
              <a:gd name="connsiteX4" fmla="*/ 8290 w 21676"/>
              <a:gd name="connsiteY4" fmla="*/ 23038 h 23054"/>
              <a:gd name="connsiteX5" fmla="*/ 1 w 21676"/>
              <a:gd name="connsiteY5" fmla="*/ 20416 h 23054"/>
              <a:gd name="connsiteX6" fmla="*/ 76 w 21676"/>
              <a:gd name="connsiteY6" fmla="*/ 0 h 23054"/>
              <a:gd name="connsiteX0" fmla="*/ 76 w 21676"/>
              <a:gd name="connsiteY0" fmla="*/ 0 h 23038"/>
              <a:gd name="connsiteX1" fmla="*/ 21676 w 21676"/>
              <a:gd name="connsiteY1" fmla="*/ 0 h 23038"/>
              <a:gd name="connsiteX2" fmla="*/ 21625 w 21676"/>
              <a:gd name="connsiteY2" fmla="*/ 18938 h 23038"/>
              <a:gd name="connsiteX3" fmla="*/ 17591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8938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9390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38"/>
              <a:gd name="connsiteX1" fmla="*/ 21676 w 21676"/>
              <a:gd name="connsiteY1" fmla="*/ 0 h 23038"/>
              <a:gd name="connsiteX2" fmla="*/ 21625 w 21676"/>
              <a:gd name="connsiteY2" fmla="*/ 19390 h 23038"/>
              <a:gd name="connsiteX3" fmla="*/ 18037 w 21676"/>
              <a:gd name="connsiteY3" fmla="*/ 19806 h 23038"/>
              <a:gd name="connsiteX4" fmla="*/ 8290 w 21676"/>
              <a:gd name="connsiteY4" fmla="*/ 23038 h 23038"/>
              <a:gd name="connsiteX5" fmla="*/ 1 w 21676"/>
              <a:gd name="connsiteY5" fmla="*/ 20416 h 23038"/>
              <a:gd name="connsiteX6" fmla="*/ 76 w 21676"/>
              <a:gd name="connsiteY6" fmla="*/ 0 h 23038"/>
              <a:gd name="connsiteX0" fmla="*/ 76 w 21676"/>
              <a:gd name="connsiteY0" fmla="*/ 0 h 23075"/>
              <a:gd name="connsiteX1" fmla="*/ 21676 w 21676"/>
              <a:gd name="connsiteY1" fmla="*/ 0 h 23075"/>
              <a:gd name="connsiteX2" fmla="*/ 21625 w 21676"/>
              <a:gd name="connsiteY2" fmla="*/ 19390 h 23075"/>
              <a:gd name="connsiteX3" fmla="*/ 18037 w 21676"/>
              <a:gd name="connsiteY3" fmla="*/ 19806 h 23075"/>
              <a:gd name="connsiteX4" fmla="*/ 8290 w 21676"/>
              <a:gd name="connsiteY4" fmla="*/ 23038 h 23075"/>
              <a:gd name="connsiteX5" fmla="*/ 1 w 21676"/>
              <a:gd name="connsiteY5" fmla="*/ 20416 h 23075"/>
              <a:gd name="connsiteX6" fmla="*/ 76 w 21676"/>
              <a:gd name="connsiteY6" fmla="*/ 0 h 2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76" h="23075">
                <a:moveTo>
                  <a:pt x="76" y="0"/>
                </a:moveTo>
                <a:lnTo>
                  <a:pt x="21676" y="0"/>
                </a:lnTo>
                <a:cubicBezTo>
                  <a:pt x="21642" y="5302"/>
                  <a:pt x="21659" y="14088"/>
                  <a:pt x="21625" y="19390"/>
                </a:cubicBezTo>
                <a:cubicBezTo>
                  <a:pt x="19315" y="19388"/>
                  <a:pt x="20217" y="19028"/>
                  <a:pt x="18037" y="19806"/>
                </a:cubicBezTo>
                <a:cubicBezTo>
                  <a:pt x="15320" y="20859"/>
                  <a:pt x="10963" y="22677"/>
                  <a:pt x="8290" y="23038"/>
                </a:cubicBezTo>
                <a:cubicBezTo>
                  <a:pt x="5677" y="23406"/>
                  <a:pt x="1035" y="20921"/>
                  <a:pt x="1" y="20416"/>
                </a:cubicBezTo>
                <a:cubicBezTo>
                  <a:pt x="-16" y="15915"/>
                  <a:pt x="93" y="4501"/>
                  <a:pt x="76" y="0"/>
                </a:cubicBez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2748" tIns="61375" rIns="122748" bIns="61375" rtlCol="0" anchor="ctr"/>
          <a:lstStyle/>
          <a:p>
            <a:pPr algn="ctr"/>
            <a:endParaRPr lang="en-US"/>
          </a:p>
        </p:txBody>
      </p:sp>
      <p:sp>
        <p:nvSpPr>
          <p:cNvPr id="18" name="Flowchart: Document 17"/>
          <p:cNvSpPr/>
          <p:nvPr/>
        </p:nvSpPr>
        <p:spPr>
          <a:xfrm>
            <a:off x="-57455" y="15302"/>
            <a:ext cx="12306334" cy="2527607"/>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17322"/>
              <a:gd name="connsiteX1" fmla="*/ 21600 w 21600"/>
              <a:gd name="connsiteY1" fmla="*/ 0 h 17322"/>
              <a:gd name="connsiteX2" fmla="*/ 21600 w 21600"/>
              <a:gd name="connsiteY2" fmla="*/ 17322 h 17322"/>
              <a:gd name="connsiteX3" fmla="*/ 50 w 21600"/>
              <a:gd name="connsiteY3" fmla="*/ 13503 h 17322"/>
              <a:gd name="connsiteX4" fmla="*/ 0 w 21600"/>
              <a:gd name="connsiteY4" fmla="*/ 0 h 17322"/>
              <a:gd name="connsiteX0" fmla="*/ 0 w 21600"/>
              <a:gd name="connsiteY0" fmla="*/ 0 h 18888"/>
              <a:gd name="connsiteX1" fmla="*/ 21600 w 21600"/>
              <a:gd name="connsiteY1" fmla="*/ 0 h 18888"/>
              <a:gd name="connsiteX2" fmla="*/ 21600 w 21600"/>
              <a:gd name="connsiteY2" fmla="*/ 17322 h 18888"/>
              <a:gd name="connsiteX3" fmla="*/ 50 w 21600"/>
              <a:gd name="connsiteY3" fmla="*/ 13503 h 18888"/>
              <a:gd name="connsiteX4" fmla="*/ 0 w 21600"/>
              <a:gd name="connsiteY4" fmla="*/ 0 h 18888"/>
              <a:gd name="connsiteX0" fmla="*/ 0 w 21600"/>
              <a:gd name="connsiteY0" fmla="*/ 0 h 18322"/>
              <a:gd name="connsiteX1" fmla="*/ 21600 w 21600"/>
              <a:gd name="connsiteY1" fmla="*/ 0 h 18322"/>
              <a:gd name="connsiteX2" fmla="*/ 21600 w 21600"/>
              <a:gd name="connsiteY2" fmla="*/ 17322 h 18322"/>
              <a:gd name="connsiteX3" fmla="*/ 15726 w 21600"/>
              <a:gd name="connsiteY3" fmla="*/ 14955 h 18322"/>
              <a:gd name="connsiteX4" fmla="*/ 50 w 21600"/>
              <a:gd name="connsiteY4" fmla="*/ 13503 h 18322"/>
              <a:gd name="connsiteX5" fmla="*/ 0 w 21600"/>
              <a:gd name="connsiteY5" fmla="*/ 0 h 18322"/>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600 w 21600"/>
              <a:gd name="connsiteY2" fmla="*/ 17322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400"/>
              <a:gd name="connsiteX1" fmla="*/ 21600 w 21600"/>
              <a:gd name="connsiteY1" fmla="*/ 0 h 18400"/>
              <a:gd name="connsiteX2" fmla="*/ 21499 w 21600"/>
              <a:gd name="connsiteY2" fmla="*/ 15907 h 18400"/>
              <a:gd name="connsiteX3" fmla="*/ 15726 w 21600"/>
              <a:gd name="connsiteY3" fmla="*/ 14955 h 18400"/>
              <a:gd name="connsiteX4" fmla="*/ 5570 w 21600"/>
              <a:gd name="connsiteY4" fmla="*/ 18390 h 18400"/>
              <a:gd name="connsiteX5" fmla="*/ 50 w 21600"/>
              <a:gd name="connsiteY5" fmla="*/ 13503 h 18400"/>
              <a:gd name="connsiteX6" fmla="*/ 0 w 21600"/>
              <a:gd name="connsiteY6" fmla="*/ 0 h 18400"/>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955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8736"/>
              <a:gd name="connsiteX1" fmla="*/ 21600 w 21600"/>
              <a:gd name="connsiteY1" fmla="*/ 0 h 18736"/>
              <a:gd name="connsiteX2" fmla="*/ 21524 w 21600"/>
              <a:gd name="connsiteY2" fmla="*/ 18736 h 18736"/>
              <a:gd name="connsiteX3" fmla="*/ 15726 w 21600"/>
              <a:gd name="connsiteY3" fmla="*/ 14147 h 18736"/>
              <a:gd name="connsiteX4" fmla="*/ 5570 w 21600"/>
              <a:gd name="connsiteY4" fmla="*/ 18390 h 18736"/>
              <a:gd name="connsiteX5" fmla="*/ 50 w 21600"/>
              <a:gd name="connsiteY5" fmla="*/ 13503 h 18736"/>
              <a:gd name="connsiteX6" fmla="*/ 0 w 21600"/>
              <a:gd name="connsiteY6" fmla="*/ 0 h 18736"/>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50 w 21600"/>
              <a:gd name="connsiteY5" fmla="*/ 1350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19811"/>
              <a:gd name="connsiteX1" fmla="*/ 21600 w 21600"/>
              <a:gd name="connsiteY1" fmla="*/ 0 h 19811"/>
              <a:gd name="connsiteX2" fmla="*/ 21524 w 21600"/>
              <a:gd name="connsiteY2" fmla="*/ 18736 h 19811"/>
              <a:gd name="connsiteX3" fmla="*/ 15726 w 21600"/>
              <a:gd name="connsiteY3" fmla="*/ 14147 h 19811"/>
              <a:gd name="connsiteX4" fmla="*/ 5545 w 21600"/>
              <a:gd name="connsiteY4" fmla="*/ 19805 h 19811"/>
              <a:gd name="connsiteX5" fmla="*/ 25 w 21600"/>
              <a:gd name="connsiteY5" fmla="*/ 17343 h 19811"/>
              <a:gd name="connsiteX6" fmla="*/ 0 w 21600"/>
              <a:gd name="connsiteY6" fmla="*/ 0 h 19811"/>
              <a:gd name="connsiteX0" fmla="*/ 0 w 21600"/>
              <a:gd name="connsiteY0" fmla="*/ 0 h 20417"/>
              <a:gd name="connsiteX1" fmla="*/ 21600 w 21600"/>
              <a:gd name="connsiteY1" fmla="*/ 0 h 20417"/>
              <a:gd name="connsiteX2" fmla="*/ 21524 w 21600"/>
              <a:gd name="connsiteY2" fmla="*/ 18736 h 20417"/>
              <a:gd name="connsiteX3" fmla="*/ 15726 w 21600"/>
              <a:gd name="connsiteY3" fmla="*/ 14147 h 20417"/>
              <a:gd name="connsiteX4" fmla="*/ 8393 w 21600"/>
              <a:gd name="connsiteY4" fmla="*/ 20411 h 20417"/>
              <a:gd name="connsiteX5" fmla="*/ 25 w 21600"/>
              <a:gd name="connsiteY5" fmla="*/ 17343 h 20417"/>
              <a:gd name="connsiteX6" fmla="*/ 0 w 21600"/>
              <a:gd name="connsiteY6" fmla="*/ 0 h 20417"/>
              <a:gd name="connsiteX0" fmla="*/ 0 w 21600"/>
              <a:gd name="connsiteY0" fmla="*/ 0 h 20605"/>
              <a:gd name="connsiteX1" fmla="*/ 21600 w 21600"/>
              <a:gd name="connsiteY1" fmla="*/ 0 h 20605"/>
              <a:gd name="connsiteX2" fmla="*/ 21524 w 21600"/>
              <a:gd name="connsiteY2" fmla="*/ 18736 h 20605"/>
              <a:gd name="connsiteX3" fmla="*/ 15726 w 21600"/>
              <a:gd name="connsiteY3" fmla="*/ 14147 h 20605"/>
              <a:gd name="connsiteX4" fmla="*/ 8393 w 21600"/>
              <a:gd name="connsiteY4" fmla="*/ 20411 h 20605"/>
              <a:gd name="connsiteX5" fmla="*/ 25 w 21600"/>
              <a:gd name="connsiteY5" fmla="*/ 17343 h 20605"/>
              <a:gd name="connsiteX6" fmla="*/ 0 w 21600"/>
              <a:gd name="connsiteY6" fmla="*/ 0 h 20605"/>
              <a:gd name="connsiteX0" fmla="*/ 0 w 21600"/>
              <a:gd name="connsiteY0" fmla="*/ 0 h 20658"/>
              <a:gd name="connsiteX1" fmla="*/ 21600 w 21600"/>
              <a:gd name="connsiteY1" fmla="*/ 0 h 20658"/>
              <a:gd name="connsiteX2" fmla="*/ 21524 w 21600"/>
              <a:gd name="connsiteY2" fmla="*/ 18736 h 20658"/>
              <a:gd name="connsiteX3" fmla="*/ 15726 w 21600"/>
              <a:gd name="connsiteY3" fmla="*/ 14147 h 20658"/>
              <a:gd name="connsiteX4" fmla="*/ 8393 w 21600"/>
              <a:gd name="connsiteY4" fmla="*/ 20411 h 20658"/>
              <a:gd name="connsiteX5" fmla="*/ 101 w 21600"/>
              <a:gd name="connsiteY5" fmla="*/ 18151 h 20658"/>
              <a:gd name="connsiteX6" fmla="*/ 0 w 21600"/>
              <a:gd name="connsiteY6" fmla="*/ 0 h 20658"/>
              <a:gd name="connsiteX0" fmla="*/ 0 w 21600"/>
              <a:gd name="connsiteY0" fmla="*/ 0 h 20618"/>
              <a:gd name="connsiteX1" fmla="*/ 21600 w 21600"/>
              <a:gd name="connsiteY1" fmla="*/ 0 h 20618"/>
              <a:gd name="connsiteX2" fmla="*/ 21524 w 21600"/>
              <a:gd name="connsiteY2" fmla="*/ 18736 h 20618"/>
              <a:gd name="connsiteX3" fmla="*/ 15726 w 21600"/>
              <a:gd name="connsiteY3" fmla="*/ 14147 h 20618"/>
              <a:gd name="connsiteX4" fmla="*/ 8393 w 21600"/>
              <a:gd name="connsiteY4" fmla="*/ 20411 h 20618"/>
              <a:gd name="connsiteX5" fmla="*/ 101 w 21600"/>
              <a:gd name="connsiteY5" fmla="*/ 18151 h 20618"/>
              <a:gd name="connsiteX6" fmla="*/ 0 w 21600"/>
              <a:gd name="connsiteY6" fmla="*/ 0 h 20618"/>
              <a:gd name="connsiteX0" fmla="*/ 76 w 21676"/>
              <a:gd name="connsiteY0" fmla="*/ 0 h 20662"/>
              <a:gd name="connsiteX1" fmla="*/ 21676 w 21676"/>
              <a:gd name="connsiteY1" fmla="*/ 0 h 20662"/>
              <a:gd name="connsiteX2" fmla="*/ 21600 w 21676"/>
              <a:gd name="connsiteY2" fmla="*/ 18736 h 20662"/>
              <a:gd name="connsiteX3" fmla="*/ 15802 w 21676"/>
              <a:gd name="connsiteY3" fmla="*/ 14147 h 20662"/>
              <a:gd name="connsiteX4" fmla="*/ 8469 w 21676"/>
              <a:gd name="connsiteY4" fmla="*/ 20411 h 20662"/>
              <a:gd name="connsiteX5" fmla="*/ 1 w 21676"/>
              <a:gd name="connsiteY5" fmla="*/ 18757 h 20662"/>
              <a:gd name="connsiteX6" fmla="*/ 76 w 21676"/>
              <a:gd name="connsiteY6" fmla="*/ 0 h 20662"/>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4147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5802 w 21676"/>
              <a:gd name="connsiteY3" fmla="*/ 15764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163 w 21676"/>
              <a:gd name="connsiteY3" fmla="*/ 16168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18736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793 w 21676"/>
              <a:gd name="connsiteY3" fmla="*/ 17785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00 w 21676"/>
              <a:gd name="connsiteY2" fmla="*/ 20353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20757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50 w 21676"/>
              <a:gd name="connsiteY2" fmla="*/ 1792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 name="connsiteX0" fmla="*/ 76 w 21676"/>
              <a:gd name="connsiteY0" fmla="*/ 0 h 23168"/>
              <a:gd name="connsiteX1" fmla="*/ 21676 w 21676"/>
              <a:gd name="connsiteY1" fmla="*/ 0 h 23168"/>
              <a:gd name="connsiteX2" fmla="*/ 21625 w 21676"/>
              <a:gd name="connsiteY2" fmla="*/ 18938 h 23168"/>
              <a:gd name="connsiteX3" fmla="*/ 17591 w 21676"/>
              <a:gd name="connsiteY3" fmla="*/ 19806 h 23168"/>
              <a:gd name="connsiteX4" fmla="*/ 8469 w 21676"/>
              <a:gd name="connsiteY4" fmla="*/ 23038 h 23168"/>
              <a:gd name="connsiteX5" fmla="*/ 1 w 21676"/>
              <a:gd name="connsiteY5" fmla="*/ 18757 h 23168"/>
              <a:gd name="connsiteX6" fmla="*/ 76 w 21676"/>
              <a:gd name="connsiteY6" fmla="*/ 0 h 23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76" h="23168">
                <a:moveTo>
                  <a:pt x="76" y="0"/>
                </a:moveTo>
                <a:lnTo>
                  <a:pt x="21676" y="0"/>
                </a:lnTo>
                <a:cubicBezTo>
                  <a:pt x="21642" y="5302"/>
                  <a:pt x="21659" y="13636"/>
                  <a:pt x="21625" y="18938"/>
                </a:cubicBezTo>
                <a:cubicBezTo>
                  <a:pt x="19315" y="18936"/>
                  <a:pt x="19771" y="19028"/>
                  <a:pt x="17591" y="19806"/>
                </a:cubicBezTo>
                <a:cubicBezTo>
                  <a:pt x="14874" y="20859"/>
                  <a:pt x="11082" y="23280"/>
                  <a:pt x="8469" y="23038"/>
                </a:cubicBezTo>
                <a:cubicBezTo>
                  <a:pt x="5856" y="24009"/>
                  <a:pt x="1035" y="19262"/>
                  <a:pt x="1" y="18757"/>
                </a:cubicBezTo>
                <a:cubicBezTo>
                  <a:pt x="-16" y="14256"/>
                  <a:pt x="93" y="4501"/>
                  <a:pt x="76" y="0"/>
                </a:cubicBez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122748" tIns="61375" rIns="122748" bIns="61375" rtlCol="0" anchor="ctr"/>
          <a:lstStyle/>
          <a:p>
            <a:pPr algn="ctr"/>
            <a:endParaRPr lang="en-US"/>
          </a:p>
        </p:txBody>
      </p:sp>
      <p:sp>
        <p:nvSpPr>
          <p:cNvPr id="27" name="TextBox 26"/>
          <p:cNvSpPr txBox="1"/>
          <p:nvPr/>
        </p:nvSpPr>
        <p:spPr>
          <a:xfrm>
            <a:off x="3225913" y="9762988"/>
            <a:ext cx="3926206" cy="1047262"/>
          </a:xfrm>
          <a:prstGeom prst="rect">
            <a:avLst/>
          </a:prstGeom>
          <a:noFill/>
        </p:spPr>
        <p:txBody>
          <a:bodyPr wrap="square" lIns="122730" tIns="61367" rIns="122730" bIns="61367" rtlCol="0">
            <a:spAutoFit/>
          </a:bodyPr>
          <a:lstStyle/>
          <a:p>
            <a:pPr algn="ctr"/>
            <a:r>
              <a:rPr lang="en-US" sz="6000" b="1" smtClean="0">
                <a:solidFill>
                  <a:schemeClr val="bg1"/>
                </a:solidFill>
                <a:latin typeface="Arial-Rounded" pitchFamily="34" charset="0"/>
                <a:ea typeface="Arial-Rounded" pitchFamily="34" charset="0"/>
                <a:cs typeface="Arial-Rounded" pitchFamily="34" charset="0"/>
              </a:rPr>
              <a:t>BÀI 2</a:t>
            </a:r>
            <a:endParaRPr lang="en-US" sz="6000" b="1">
              <a:solidFill>
                <a:schemeClr val="bg1"/>
              </a:solidFill>
              <a:latin typeface="Arial-Rounded" pitchFamily="34" charset="0"/>
              <a:ea typeface="Arial-Rounded" pitchFamily="34" charset="0"/>
              <a:cs typeface="Arial-Rounded" pitchFamily="34" charset="0"/>
            </a:endParaRPr>
          </a:p>
        </p:txBody>
      </p:sp>
      <p:grpSp>
        <p:nvGrpSpPr>
          <p:cNvPr id="9" name="Group 8"/>
          <p:cNvGrpSpPr/>
          <p:nvPr/>
        </p:nvGrpSpPr>
        <p:grpSpPr>
          <a:xfrm>
            <a:off x="2201005" y="5337508"/>
            <a:ext cx="7151749" cy="1376743"/>
            <a:chOff x="1619544" y="2348169"/>
            <a:chExt cx="5377114" cy="968023"/>
          </a:xfrm>
        </p:grpSpPr>
        <p:grpSp>
          <p:nvGrpSpPr>
            <p:cNvPr id="8" name="Group 7"/>
            <p:cNvGrpSpPr/>
            <p:nvPr/>
          </p:nvGrpSpPr>
          <p:grpSpPr>
            <a:xfrm>
              <a:off x="1619544" y="2348169"/>
              <a:ext cx="5377114" cy="968023"/>
              <a:chOff x="1070514" y="2348169"/>
              <a:chExt cx="6506307" cy="968023"/>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flipV="1">
                <a:off x="1070514" y="2348169"/>
                <a:ext cx="4504281" cy="968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ectangle 10"/>
              <p:cNvSpPr/>
              <p:nvPr/>
            </p:nvSpPr>
            <p:spPr>
              <a:xfrm>
                <a:off x="2895600" y="2348169"/>
                <a:ext cx="4681221" cy="968023"/>
              </a:xfrm>
              <a:custGeom>
                <a:avLst/>
                <a:gdLst>
                  <a:gd name="connsiteX0" fmla="*/ 0 w 5334000"/>
                  <a:gd name="connsiteY0" fmla="*/ 0 h 724766"/>
                  <a:gd name="connsiteX1" fmla="*/ 5334000 w 5334000"/>
                  <a:gd name="connsiteY1" fmla="*/ 0 h 724766"/>
                  <a:gd name="connsiteX2" fmla="*/ 5334000 w 5334000"/>
                  <a:gd name="connsiteY2" fmla="*/ 724766 h 724766"/>
                  <a:gd name="connsiteX3" fmla="*/ 0 w 5334000"/>
                  <a:gd name="connsiteY3" fmla="*/ 724766 h 724766"/>
                  <a:gd name="connsiteX4" fmla="*/ 0 w 5334000"/>
                  <a:gd name="connsiteY4" fmla="*/ 0 h 724766"/>
                  <a:gd name="connsiteX0" fmla="*/ 0 w 5334002"/>
                  <a:gd name="connsiteY0" fmla="*/ 0 h 724766"/>
                  <a:gd name="connsiteX1" fmla="*/ 5334000 w 5334002"/>
                  <a:gd name="connsiteY1" fmla="*/ 0 h 724766"/>
                  <a:gd name="connsiteX2" fmla="*/ 4869873 w 5334002"/>
                  <a:gd name="connsiteY2" fmla="*/ 506124 h 724766"/>
                  <a:gd name="connsiteX3" fmla="*/ 5334000 w 5334002"/>
                  <a:gd name="connsiteY3" fmla="*/ 724766 h 724766"/>
                  <a:gd name="connsiteX4" fmla="*/ 0 w 5334002"/>
                  <a:gd name="connsiteY4" fmla="*/ 724766 h 724766"/>
                  <a:gd name="connsiteX5" fmla="*/ 0 w 5334002"/>
                  <a:gd name="connsiteY5" fmla="*/ 0 h 724766"/>
                  <a:gd name="connsiteX0" fmla="*/ 0 w 5334002"/>
                  <a:gd name="connsiteY0" fmla="*/ 0 h 724766"/>
                  <a:gd name="connsiteX1" fmla="*/ 5334000 w 5334002"/>
                  <a:gd name="connsiteY1" fmla="*/ 0 h 724766"/>
                  <a:gd name="connsiteX2" fmla="*/ 4849092 w 5334002"/>
                  <a:gd name="connsiteY2" fmla="*/ 454170 h 724766"/>
                  <a:gd name="connsiteX3" fmla="*/ 5334000 w 5334002"/>
                  <a:gd name="connsiteY3" fmla="*/ 724766 h 724766"/>
                  <a:gd name="connsiteX4" fmla="*/ 0 w 5334002"/>
                  <a:gd name="connsiteY4" fmla="*/ 724766 h 724766"/>
                  <a:gd name="connsiteX5" fmla="*/ 0 w 5334002"/>
                  <a:gd name="connsiteY5" fmla="*/ 0 h 724766"/>
                  <a:gd name="connsiteX0" fmla="*/ 0 w 5333999"/>
                  <a:gd name="connsiteY0" fmla="*/ 0 h 724766"/>
                  <a:gd name="connsiteX1" fmla="*/ 5334000 w 5333999"/>
                  <a:gd name="connsiteY1" fmla="*/ 0 h 724766"/>
                  <a:gd name="connsiteX2" fmla="*/ 3970191 w 5333999"/>
                  <a:gd name="connsiteY2" fmla="*/ 513468 h 724766"/>
                  <a:gd name="connsiteX3" fmla="*/ 5334000 w 5333999"/>
                  <a:gd name="connsiteY3" fmla="*/ 724766 h 724766"/>
                  <a:gd name="connsiteX4" fmla="*/ 0 w 5333999"/>
                  <a:gd name="connsiteY4" fmla="*/ 724766 h 724766"/>
                  <a:gd name="connsiteX5" fmla="*/ 0 w 5333999"/>
                  <a:gd name="connsiteY5" fmla="*/ 0 h 724766"/>
                  <a:gd name="connsiteX0" fmla="*/ 0 w 5334002"/>
                  <a:gd name="connsiteY0" fmla="*/ 0 h 724766"/>
                  <a:gd name="connsiteX1" fmla="*/ 5334000 w 5334002"/>
                  <a:gd name="connsiteY1" fmla="*/ 0 h 724766"/>
                  <a:gd name="connsiteX2" fmla="*/ 4572681 w 5334002"/>
                  <a:gd name="connsiteY2" fmla="*/ 409907 h 724766"/>
                  <a:gd name="connsiteX3" fmla="*/ 5334000 w 5334002"/>
                  <a:gd name="connsiteY3" fmla="*/ 724766 h 724766"/>
                  <a:gd name="connsiteX4" fmla="*/ 0 w 5334002"/>
                  <a:gd name="connsiteY4" fmla="*/ 724766 h 724766"/>
                  <a:gd name="connsiteX5" fmla="*/ 0 w 5334002"/>
                  <a:gd name="connsiteY5" fmla="*/ 0 h 724766"/>
                  <a:gd name="connsiteX0" fmla="*/ 0 w 5649495"/>
                  <a:gd name="connsiteY0" fmla="*/ 0 h 724766"/>
                  <a:gd name="connsiteX1" fmla="*/ 5649496 w 5649495"/>
                  <a:gd name="connsiteY1" fmla="*/ 27302 h 724766"/>
                  <a:gd name="connsiteX2" fmla="*/ 4572681 w 5649495"/>
                  <a:gd name="connsiteY2" fmla="*/ 409907 h 724766"/>
                  <a:gd name="connsiteX3" fmla="*/ 5334000 w 5649495"/>
                  <a:gd name="connsiteY3" fmla="*/ 724766 h 724766"/>
                  <a:gd name="connsiteX4" fmla="*/ 0 w 5649495"/>
                  <a:gd name="connsiteY4" fmla="*/ 724766 h 724766"/>
                  <a:gd name="connsiteX5" fmla="*/ 0 w 5649495"/>
                  <a:gd name="connsiteY5" fmla="*/ 0 h 724766"/>
                  <a:gd name="connsiteX0" fmla="*/ -1 w 5673840"/>
                  <a:gd name="connsiteY0" fmla="*/ 152873 h 697464"/>
                  <a:gd name="connsiteX1" fmla="*/ 5673841 w 5673840"/>
                  <a:gd name="connsiteY1" fmla="*/ 0 h 697464"/>
                  <a:gd name="connsiteX2" fmla="*/ 4597026 w 5673840"/>
                  <a:gd name="connsiteY2" fmla="*/ 382605 h 697464"/>
                  <a:gd name="connsiteX3" fmla="*/ 5358345 w 5673840"/>
                  <a:gd name="connsiteY3" fmla="*/ 697464 h 697464"/>
                  <a:gd name="connsiteX4" fmla="*/ 24345 w 5673840"/>
                  <a:gd name="connsiteY4" fmla="*/ 697464 h 697464"/>
                  <a:gd name="connsiteX5" fmla="*/ -1 w 5673840"/>
                  <a:gd name="connsiteY5" fmla="*/ 152873 h 697464"/>
                  <a:gd name="connsiteX0" fmla="*/ -1 w 5673840"/>
                  <a:gd name="connsiteY0" fmla="*/ 152873 h 697464"/>
                  <a:gd name="connsiteX1" fmla="*/ 5673841 w 5673840"/>
                  <a:gd name="connsiteY1" fmla="*/ 0 h 697464"/>
                  <a:gd name="connsiteX2" fmla="*/ 4597026 w 5673840"/>
                  <a:gd name="connsiteY2" fmla="*/ 382605 h 697464"/>
                  <a:gd name="connsiteX3" fmla="*/ 5358345 w 5673840"/>
                  <a:gd name="connsiteY3" fmla="*/ 697464 h 697464"/>
                  <a:gd name="connsiteX4" fmla="*/ 6831 w 5673840"/>
                  <a:gd name="connsiteY4" fmla="*/ 568730 h 697464"/>
                  <a:gd name="connsiteX5" fmla="*/ -1 w 5673840"/>
                  <a:gd name="connsiteY5" fmla="*/ 152873 h 697464"/>
                  <a:gd name="connsiteX0" fmla="*/ -1 w 5673840"/>
                  <a:gd name="connsiteY0" fmla="*/ 152873 h 661803"/>
                  <a:gd name="connsiteX1" fmla="*/ 5673841 w 5673840"/>
                  <a:gd name="connsiteY1" fmla="*/ 0 h 661803"/>
                  <a:gd name="connsiteX2" fmla="*/ 4597026 w 5673840"/>
                  <a:gd name="connsiteY2" fmla="*/ 382605 h 661803"/>
                  <a:gd name="connsiteX3" fmla="*/ 5253439 w 5673840"/>
                  <a:gd name="connsiteY3" fmla="*/ 661803 h 661803"/>
                  <a:gd name="connsiteX4" fmla="*/ 6831 w 5673840"/>
                  <a:gd name="connsiteY4" fmla="*/ 568730 h 661803"/>
                  <a:gd name="connsiteX5" fmla="*/ -1 w 5673840"/>
                  <a:gd name="connsiteY5" fmla="*/ 152873 h 661803"/>
                  <a:gd name="connsiteX0" fmla="*/ 1 w 5673843"/>
                  <a:gd name="connsiteY0" fmla="*/ 152873 h 669742"/>
                  <a:gd name="connsiteX1" fmla="*/ 5673843 w 5673843"/>
                  <a:gd name="connsiteY1" fmla="*/ 0 h 669742"/>
                  <a:gd name="connsiteX2" fmla="*/ 4597028 w 5673843"/>
                  <a:gd name="connsiteY2" fmla="*/ 382605 h 669742"/>
                  <a:gd name="connsiteX3" fmla="*/ 5253441 w 5673843"/>
                  <a:gd name="connsiteY3" fmla="*/ 661803 h 669742"/>
                  <a:gd name="connsiteX4" fmla="*/ 138686 w 5673843"/>
                  <a:gd name="connsiteY4" fmla="*/ 660787 h 669742"/>
                  <a:gd name="connsiteX5" fmla="*/ 6833 w 5673843"/>
                  <a:gd name="connsiteY5" fmla="*/ 568730 h 669742"/>
                  <a:gd name="connsiteX6" fmla="*/ 1 w 5673843"/>
                  <a:gd name="connsiteY6" fmla="*/ 152873 h 669742"/>
                  <a:gd name="connsiteX0" fmla="*/ -1 w 6061281"/>
                  <a:gd name="connsiteY0" fmla="*/ 152873 h 739648"/>
                  <a:gd name="connsiteX1" fmla="*/ 5673841 w 6061281"/>
                  <a:gd name="connsiteY1" fmla="*/ 0 h 739648"/>
                  <a:gd name="connsiteX2" fmla="*/ 4597026 w 6061281"/>
                  <a:gd name="connsiteY2" fmla="*/ 382605 h 739648"/>
                  <a:gd name="connsiteX3" fmla="*/ 6061281 w 6061281"/>
                  <a:gd name="connsiteY3" fmla="*/ 739648 h 739648"/>
                  <a:gd name="connsiteX4" fmla="*/ 138684 w 6061281"/>
                  <a:gd name="connsiteY4" fmla="*/ 660787 h 739648"/>
                  <a:gd name="connsiteX5" fmla="*/ 6831 w 6061281"/>
                  <a:gd name="connsiteY5" fmla="*/ 568730 h 739648"/>
                  <a:gd name="connsiteX6" fmla="*/ -1 w 6061281"/>
                  <a:gd name="connsiteY6" fmla="*/ 152873 h 739648"/>
                  <a:gd name="connsiteX0" fmla="*/ 1 w 5859322"/>
                  <a:gd name="connsiteY0" fmla="*/ 152873 h 726674"/>
                  <a:gd name="connsiteX1" fmla="*/ 5673843 w 5859322"/>
                  <a:gd name="connsiteY1" fmla="*/ 0 h 726674"/>
                  <a:gd name="connsiteX2" fmla="*/ 4597028 w 5859322"/>
                  <a:gd name="connsiteY2" fmla="*/ 382605 h 726674"/>
                  <a:gd name="connsiteX3" fmla="*/ 5859322 w 5859322"/>
                  <a:gd name="connsiteY3" fmla="*/ 726674 h 726674"/>
                  <a:gd name="connsiteX4" fmla="*/ 138686 w 5859322"/>
                  <a:gd name="connsiteY4" fmla="*/ 660787 h 726674"/>
                  <a:gd name="connsiteX5" fmla="*/ 6833 w 5859322"/>
                  <a:gd name="connsiteY5" fmla="*/ 568730 h 726674"/>
                  <a:gd name="connsiteX6" fmla="*/ 1 w 5859322"/>
                  <a:gd name="connsiteY6" fmla="*/ 152873 h 726674"/>
                  <a:gd name="connsiteX0" fmla="*/ -1 w 5859320"/>
                  <a:gd name="connsiteY0" fmla="*/ 191796 h 765597"/>
                  <a:gd name="connsiteX1" fmla="*/ 5500733 w 5859320"/>
                  <a:gd name="connsiteY1" fmla="*/ 0 h 765597"/>
                  <a:gd name="connsiteX2" fmla="*/ 4597026 w 5859320"/>
                  <a:gd name="connsiteY2" fmla="*/ 421528 h 765597"/>
                  <a:gd name="connsiteX3" fmla="*/ 5859320 w 5859320"/>
                  <a:gd name="connsiteY3" fmla="*/ 765597 h 765597"/>
                  <a:gd name="connsiteX4" fmla="*/ 138684 w 5859320"/>
                  <a:gd name="connsiteY4" fmla="*/ 699710 h 765597"/>
                  <a:gd name="connsiteX5" fmla="*/ 6831 w 5859320"/>
                  <a:gd name="connsiteY5" fmla="*/ 607653 h 765597"/>
                  <a:gd name="connsiteX6" fmla="*/ -1 w 5859320"/>
                  <a:gd name="connsiteY6" fmla="*/ 191796 h 765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9320" h="765597">
                    <a:moveTo>
                      <a:pt x="-1" y="191796"/>
                    </a:moveTo>
                    <a:lnTo>
                      <a:pt x="5500733" y="0"/>
                    </a:lnTo>
                    <a:cubicBezTo>
                      <a:pt x="5501887" y="102899"/>
                      <a:pt x="4595872" y="318629"/>
                      <a:pt x="4597026" y="421528"/>
                    </a:cubicBezTo>
                    <a:lnTo>
                      <a:pt x="5859320" y="765597"/>
                    </a:lnTo>
                    <a:lnTo>
                      <a:pt x="138684" y="699710"/>
                    </a:lnTo>
                    <a:lnTo>
                      <a:pt x="6831" y="607653"/>
                    </a:lnTo>
                    <a:lnTo>
                      <a:pt x="-1" y="191796"/>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spcCol="0" rtlCol="0" anchor="ctr"/>
              <a:lstStyle/>
              <a:p>
                <a:pPr algn="ctr"/>
                <a:endParaRPr lang="en-US"/>
              </a:p>
            </p:txBody>
          </p:sp>
        </p:grpSp>
        <p:grpSp>
          <p:nvGrpSpPr>
            <p:cNvPr id="7" name="Group 6"/>
            <p:cNvGrpSpPr/>
            <p:nvPr/>
          </p:nvGrpSpPr>
          <p:grpSpPr>
            <a:xfrm>
              <a:off x="2290310" y="2367219"/>
              <a:ext cx="4095134" cy="901700"/>
              <a:chOff x="2667802" y="3790950"/>
              <a:chExt cx="5137935" cy="901700"/>
            </a:xfrm>
          </p:grpSpPr>
          <p:pic>
            <p:nvPicPr>
              <p:cNvPr id="6"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34221"/>
              <a:stretch/>
            </p:blipFill>
            <p:spPr bwMode="auto">
              <a:xfrm>
                <a:off x="3924300" y="3790950"/>
                <a:ext cx="3881437"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34221"/>
              <a:stretch/>
            </p:blipFill>
            <p:spPr bwMode="auto">
              <a:xfrm flipH="1">
                <a:off x="2667802" y="3790950"/>
                <a:ext cx="3881437"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4426" y="323514"/>
            <a:ext cx="9575337" cy="2219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47" y="3050378"/>
            <a:ext cx="6534878" cy="2314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69412" y="5068447"/>
            <a:ext cx="5225356" cy="2276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0305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38"/>
          <p:cNvGrpSpPr/>
          <p:nvPr/>
        </p:nvGrpSpPr>
        <p:grpSpPr>
          <a:xfrm>
            <a:off x="79263" y="1676401"/>
            <a:ext cx="11963400" cy="5724699"/>
            <a:chOff x="289719" y="851260"/>
            <a:chExt cx="11629864" cy="5915599"/>
          </a:xfrm>
        </p:grpSpPr>
        <p:sp>
          <p:nvSpPr>
            <p:cNvPr id="40" name="TextBox 39"/>
            <p:cNvSpPr txBox="1"/>
            <p:nvPr/>
          </p:nvSpPr>
          <p:spPr>
            <a:xfrm>
              <a:off x="4668693" y="851260"/>
              <a:ext cx="1910052" cy="540668"/>
            </a:xfrm>
            <a:prstGeom prst="rect">
              <a:avLst/>
            </a:prstGeom>
            <a:noFill/>
          </p:spPr>
          <p:txBody>
            <a:bodyPr wrap="square" rtlCol="0">
              <a:spAutoFit/>
            </a:bodyPr>
            <a:lstStyle/>
            <a:p>
              <a:pPr algn="ctr"/>
              <a:r>
                <a:rPr lang="en-US" sz="2800" b="1" smtClean="0">
                  <a:latin typeface="Arial" pitchFamily="34" charset="0"/>
                  <a:cs typeface="Arial" pitchFamily="34" charset="0"/>
                </a:rPr>
                <a:t>Cảm ơn</a:t>
              </a:r>
              <a:endParaRPr lang="en-US" sz="2800" b="1">
                <a:latin typeface="Arial" pitchFamily="34" charset="0"/>
                <a:cs typeface="Arial" pitchFamily="34" charset="0"/>
              </a:endParaRPr>
            </a:p>
          </p:txBody>
        </p:sp>
        <p:sp>
          <p:nvSpPr>
            <p:cNvPr id="41" name="TextBox 40"/>
            <p:cNvSpPr txBox="1"/>
            <p:nvPr/>
          </p:nvSpPr>
          <p:spPr>
            <a:xfrm>
              <a:off x="289719" y="1295723"/>
              <a:ext cx="11629864" cy="5471136"/>
            </a:xfrm>
            <a:prstGeom prst="rect">
              <a:avLst/>
            </a:prstGeom>
            <a:noFill/>
          </p:spPr>
          <p:txBody>
            <a:bodyPr wrap="square" lIns="122730" tIns="61367" rIns="122730" bIns="61367" rtlCol="0">
              <a:spAutoFit/>
            </a:bodyPr>
            <a:lstStyle/>
            <a:p>
              <a:pPr algn="just"/>
              <a:r>
                <a:rPr lang="en-US" sz="2800" smtClean="0">
                  <a:latin typeface="Arial" pitchFamily="34" charset="0"/>
                  <a:ea typeface="Arial-Rounded" pitchFamily="34" charset="0"/>
                  <a:cs typeface="Arial" pitchFamily="34" charset="0"/>
                </a:rPr>
                <a:t>	Một tuần nữa là </a:t>
              </a:r>
              <a:r>
                <a:rPr lang="en-US" sz="2800" smtClean="0">
                  <a:solidFill>
                    <a:srgbClr val="FF0000"/>
                  </a:solidFill>
                  <a:latin typeface="Arial" pitchFamily="34" charset="0"/>
                  <a:ea typeface="Arial-Rounded" pitchFamily="34" charset="0"/>
                  <a:cs typeface="Arial" pitchFamily="34" charset="0"/>
                </a:rPr>
                <a:t>năm học</a:t>
              </a:r>
              <a:r>
                <a:rPr lang="en-US" sz="2800" smtClean="0">
                  <a:latin typeface="Arial" pitchFamily="34" charset="0"/>
                  <a:ea typeface="Arial-Rounded" pitchFamily="34" charset="0"/>
                  <a:cs typeface="Arial" pitchFamily="34" charset="0"/>
                </a:rPr>
                <a:t> kết thúc. Thời gian</a:t>
              </a:r>
              <a:r>
                <a:rPr lang="en-US" sz="2800" smtClean="0">
                  <a:solidFill>
                    <a:srgbClr val="FF0000"/>
                  </a:solidFill>
                  <a:latin typeface="Arial" pitchFamily="34" charset="0"/>
                  <a:ea typeface="Arial-Rounded" pitchFamily="34" charset="0"/>
                  <a:cs typeface="Arial" pitchFamily="34" charset="0"/>
                </a:rPr>
                <a:t> trôi qua </a:t>
              </a:r>
              <a:r>
                <a:rPr lang="en-US" sz="2800" smtClean="0">
                  <a:latin typeface="Arial" pitchFamily="34" charset="0"/>
                  <a:ea typeface="Arial-Rounded" pitchFamily="34" charset="0"/>
                  <a:cs typeface="Arial" pitchFamily="34" charset="0"/>
                </a:rPr>
                <a:t>thật nhanh. Tôi nhớ lại những chuyện đã qua. Từ tháng chín</a:t>
              </a:r>
              <a:r>
                <a:rPr lang="en-US" sz="2800" smtClean="0">
                  <a:solidFill>
                    <a:srgbClr val="FF0000"/>
                  </a:solidFill>
                  <a:latin typeface="Arial" pitchFamily="34" charset="0"/>
                  <a:ea typeface="Arial-Rounded" pitchFamily="34" charset="0"/>
                  <a:cs typeface="Arial" pitchFamily="34" charset="0"/>
                </a:rPr>
                <a:t> năm ngoái</a:t>
              </a:r>
              <a:r>
                <a:rPr lang="en-US" sz="2800" smtClean="0">
                  <a:latin typeface="Arial" pitchFamily="34" charset="0"/>
                  <a:ea typeface="Arial-Rounded" pitchFamily="34" charset="0"/>
                  <a:cs typeface="Arial" pitchFamily="34" charset="0"/>
                </a:rPr>
                <a:t> đến nay, tôi đã tiến bộ không ngừng nhờ sự </a:t>
              </a:r>
              <a:r>
                <a:rPr lang="en-US" sz="2800" smtClean="0">
                  <a:solidFill>
                    <a:srgbClr val="FF0000"/>
                  </a:solidFill>
                  <a:latin typeface="Arial" pitchFamily="34" charset="0"/>
                  <a:ea typeface="Arial-Rounded" pitchFamily="34" charset="0"/>
                  <a:cs typeface="Arial" pitchFamily="34" charset="0"/>
                </a:rPr>
                <a:t>giúp đỡ </a:t>
              </a:r>
              <a:r>
                <a:rPr lang="en-US" sz="2800" smtClean="0">
                  <a:latin typeface="Arial" pitchFamily="34" charset="0"/>
                  <a:ea typeface="Arial-Rounded" pitchFamily="34" charset="0"/>
                  <a:cs typeface="Arial" pitchFamily="34" charset="0"/>
                </a:rPr>
                <a:t>của nhiều người. Tôi muốn cảm ơn tất cả.</a:t>
              </a:r>
            </a:p>
            <a:p>
              <a:pPr algn="just"/>
              <a:r>
                <a:rPr lang="en-US" sz="2800" smtClean="0">
                  <a:latin typeface="Arial" pitchFamily="34" charset="0"/>
                  <a:ea typeface="Arial-Rounded" pitchFamily="34" charset="0"/>
                  <a:cs typeface="Arial" pitchFamily="34" charset="0"/>
                </a:rPr>
                <a:t>	Tôi muốn </a:t>
              </a:r>
              <a:r>
                <a:rPr lang="en-US" sz="2800" smtClean="0">
                  <a:solidFill>
                    <a:srgbClr val="FF0000"/>
                  </a:solidFill>
                  <a:latin typeface="Arial" pitchFamily="34" charset="0"/>
                  <a:ea typeface="Arial-Rounded" pitchFamily="34" charset="0"/>
                  <a:cs typeface="Arial" pitchFamily="34" charset="0"/>
                </a:rPr>
                <a:t>cảm ơn </a:t>
              </a:r>
              <a:r>
                <a:rPr lang="en-US" sz="2800" smtClean="0">
                  <a:latin typeface="Arial" pitchFamily="34" charset="0"/>
                  <a:ea typeface="Arial-Rounded" pitchFamily="34" charset="0"/>
                  <a:cs typeface="Arial" pitchFamily="34" charset="0"/>
                </a:rPr>
                <a:t>cô giáo. Nhờ sự tận tâm dạy dỗ của cô, tôi đã hiểu được nhiều điều thú vị. Tôi muốn cảm ơn các bạn. Các bạn đã cùng tôi học nhóm. Các bạn đã giúp tôi học được cách cư xử </a:t>
              </a:r>
              <a:r>
                <a:rPr lang="en-US" sz="2800" smtClean="0">
                  <a:solidFill>
                    <a:srgbClr val="FF0000"/>
                  </a:solidFill>
                  <a:latin typeface="Arial" pitchFamily="34" charset="0"/>
                  <a:ea typeface="Arial-Rounded" pitchFamily="34" charset="0"/>
                  <a:cs typeface="Arial" pitchFamily="34" charset="0"/>
                </a:rPr>
                <a:t>thân thiện </a:t>
              </a:r>
              <a:r>
                <a:rPr lang="en-US" sz="2800" smtClean="0">
                  <a:latin typeface="Arial" pitchFamily="34" charset="0"/>
                  <a:ea typeface="Arial-Rounded" pitchFamily="34" charset="0"/>
                  <a:cs typeface="Arial" pitchFamily="34" charset="0"/>
                </a:rPr>
                <a:t>với mọi người. Đặc biệt tôi muốn cảm ơn bố mẹ tôi. Bố mẹ đã dành cho tôi tình yêu thương và luôn chăm </a:t>
              </a:r>
              <a:r>
                <a:rPr lang="en-US" sz="2800" smtClean="0">
                  <a:solidFill>
                    <a:srgbClr val="FF0000"/>
                  </a:solidFill>
                  <a:latin typeface="Arial" pitchFamily="34" charset="0"/>
                  <a:ea typeface="Arial-Rounded" pitchFamily="34" charset="0"/>
                  <a:cs typeface="Arial" pitchFamily="34" charset="0"/>
                </a:rPr>
                <a:t>chú lắng</a:t>
              </a:r>
              <a:r>
                <a:rPr lang="en-US" sz="2800" smtClean="0">
                  <a:latin typeface="Arial" pitchFamily="34" charset="0"/>
                  <a:ea typeface="Arial-Rounded" pitchFamily="34" charset="0"/>
                  <a:cs typeface="Arial" pitchFamily="34" charset="0"/>
                </a:rPr>
                <a:t> nghe những câu chuyện ở trường của tôi. </a:t>
              </a:r>
            </a:p>
            <a:p>
              <a:pPr algn="just"/>
              <a:r>
                <a:rPr lang="en-US" sz="2800">
                  <a:latin typeface="Arial" pitchFamily="34" charset="0"/>
                  <a:ea typeface="Arial-Rounded" pitchFamily="34" charset="0"/>
                  <a:cs typeface="Arial" pitchFamily="34" charset="0"/>
                </a:rPr>
                <a:t>	</a:t>
              </a:r>
              <a:r>
                <a:rPr lang="en-US" sz="2800" smtClean="0">
                  <a:latin typeface="Arial" pitchFamily="34" charset="0"/>
                  <a:ea typeface="Arial-Rounded" pitchFamily="34" charset="0"/>
                  <a:cs typeface="Arial" pitchFamily="34" charset="0"/>
                </a:rPr>
                <a:t>Năm học vừa qua quả là tuyệt vời đối với tôi.</a:t>
              </a:r>
            </a:p>
            <a:p>
              <a:pPr algn="r"/>
              <a:r>
                <a:rPr lang="en-US" sz="2800" smtClean="0">
                  <a:latin typeface="Arial" pitchFamily="34" charset="0"/>
                  <a:ea typeface="Arial-Rounded" pitchFamily="34" charset="0"/>
                  <a:cs typeface="Arial" pitchFamily="34" charset="0"/>
                </a:rPr>
                <a:t>(</a:t>
              </a:r>
              <a:r>
                <a:rPr lang="en-US" sz="2800" i="1" smtClean="0">
                  <a:latin typeface="Arial" pitchFamily="34" charset="0"/>
                  <a:ea typeface="Arial-Rounded" pitchFamily="34" charset="0"/>
                  <a:cs typeface="Arial" pitchFamily="34" charset="0"/>
                </a:rPr>
                <a:t>Theo</a:t>
              </a:r>
              <a:r>
                <a:rPr lang="en-US" sz="2800" smtClean="0">
                  <a:latin typeface="Arial" pitchFamily="34" charset="0"/>
                  <a:ea typeface="Arial-Rounded" pitchFamily="34" charset="0"/>
                  <a:cs typeface="Arial" pitchFamily="34" charset="0"/>
                </a:rPr>
                <a:t> A-mi-xi)</a:t>
              </a:r>
              <a:endParaRPr lang="en-US" sz="2800">
                <a:latin typeface="Arial" pitchFamily="34" charset="0"/>
                <a:ea typeface="Arial-Rounded" pitchFamily="34" charset="0"/>
                <a:cs typeface="Arial" pitchFamily="34" charset="0"/>
              </a:endParaRPr>
            </a:p>
          </p:txBody>
        </p:sp>
      </p:grpSp>
      <p:sp>
        <p:nvSpPr>
          <p:cNvPr id="5" name="TextBox 4"/>
          <p:cNvSpPr txBox="1"/>
          <p:nvPr/>
        </p:nvSpPr>
        <p:spPr>
          <a:xfrm>
            <a:off x="708312" y="81280"/>
            <a:ext cx="9830819" cy="493264"/>
          </a:xfrm>
          <a:prstGeom prst="rect">
            <a:avLst/>
          </a:prstGeom>
          <a:noFill/>
        </p:spPr>
        <p:txBody>
          <a:bodyPr wrap="square" lIns="122730" tIns="61367" rIns="122730" bIns="61367" rtlCol="0">
            <a:spAutoFit/>
          </a:bodyPr>
          <a:lstStyle/>
          <a:p>
            <a:pPr algn="just"/>
            <a:r>
              <a:rPr lang="en-US" b="1">
                <a:latin typeface="Arial" pitchFamily="34" charset="0"/>
                <a:ea typeface="Arial-Rounded" pitchFamily="34" charset="0"/>
                <a:cs typeface="Arial" pitchFamily="34" charset="0"/>
              </a:rPr>
              <a:t>Chọn </a:t>
            </a:r>
            <a:r>
              <a:rPr lang="en-US" b="1" smtClean="0">
                <a:latin typeface="Arial" pitchFamily="34" charset="0"/>
                <a:ea typeface="Arial-Rounded" pitchFamily="34" charset="0"/>
                <a:cs typeface="Arial" pitchFamily="34" charset="0"/>
              </a:rPr>
              <a:t>từ ngữ trong khung thay cho ô vuông</a:t>
            </a:r>
            <a:endParaRPr lang="en-US" b="1">
              <a:latin typeface="Arial" pitchFamily="34" charset="0"/>
              <a:ea typeface="Arial-Rounded" pitchFamily="34" charset="0"/>
              <a:cs typeface="Arial"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322" y="81280"/>
            <a:ext cx="533591" cy="661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1165509" y="675414"/>
            <a:ext cx="10401809" cy="1013829"/>
          </a:xfrm>
          <a:prstGeom prst="rect">
            <a:avLst/>
          </a:prstGeom>
          <a:noFill/>
          <a:ln>
            <a:solidFill>
              <a:srgbClr val="8FC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8" name="TextBox 7"/>
          <p:cNvSpPr txBox="1"/>
          <p:nvPr/>
        </p:nvSpPr>
        <p:spPr>
          <a:xfrm>
            <a:off x="1315847" y="705027"/>
            <a:ext cx="1336072" cy="461665"/>
          </a:xfrm>
          <a:prstGeom prst="rect">
            <a:avLst/>
          </a:prstGeom>
          <a:solidFill>
            <a:schemeClr val="bg1"/>
          </a:solidFill>
        </p:spPr>
        <p:txBody>
          <a:bodyPr wrap="square" rtlCol="0">
            <a:spAutoFit/>
          </a:bodyPr>
          <a:lstStyle/>
          <a:p>
            <a:pPr algn="ctr"/>
            <a:r>
              <a:rPr lang="en-US">
                <a:solidFill>
                  <a:srgbClr val="0070C0"/>
                </a:solidFill>
                <a:latin typeface="Arial" pitchFamily="34" charset="0"/>
                <a:cs typeface="Arial" pitchFamily="34" charset="0"/>
              </a:rPr>
              <a:t>t</a:t>
            </a:r>
            <a:r>
              <a:rPr lang="en-US" smtClean="0">
                <a:solidFill>
                  <a:srgbClr val="0070C0"/>
                </a:solidFill>
                <a:latin typeface="Arial" pitchFamily="34" charset="0"/>
                <a:cs typeface="Arial" pitchFamily="34" charset="0"/>
              </a:rPr>
              <a:t>rường</a:t>
            </a:r>
            <a:endParaRPr lang="en-US">
              <a:solidFill>
                <a:srgbClr val="0070C0"/>
              </a:solidFill>
              <a:latin typeface="Arial" pitchFamily="34" charset="0"/>
              <a:cs typeface="Arial" pitchFamily="34" charset="0"/>
            </a:endParaRPr>
          </a:p>
        </p:txBody>
      </p:sp>
      <p:sp>
        <p:nvSpPr>
          <p:cNvPr id="19" name="TextBox 18"/>
          <p:cNvSpPr txBox="1"/>
          <p:nvPr/>
        </p:nvSpPr>
        <p:spPr>
          <a:xfrm>
            <a:off x="1178724" y="1185947"/>
            <a:ext cx="2101057" cy="461665"/>
          </a:xfrm>
          <a:prstGeom prst="rect">
            <a:avLst/>
          </a:prstGeom>
          <a:solidFill>
            <a:schemeClr val="bg1"/>
          </a:solidFill>
        </p:spPr>
        <p:txBody>
          <a:bodyPr wrap="square" rtlCol="0">
            <a:spAutoFit/>
          </a:bodyPr>
          <a:lstStyle/>
          <a:p>
            <a:pPr algn="ctr"/>
            <a:r>
              <a:rPr lang="en-US" smtClean="0">
                <a:solidFill>
                  <a:srgbClr val="0070C0"/>
                </a:solidFill>
                <a:latin typeface="Arial" pitchFamily="34" charset="0"/>
                <a:cs typeface="Arial" pitchFamily="34" charset="0"/>
              </a:rPr>
              <a:t>năm ngoái</a:t>
            </a:r>
            <a:endParaRPr lang="en-US">
              <a:solidFill>
                <a:srgbClr val="0070C0"/>
              </a:solidFill>
              <a:latin typeface="Arial" pitchFamily="34" charset="0"/>
              <a:cs typeface="Arial" pitchFamily="34" charset="0"/>
            </a:endParaRPr>
          </a:p>
        </p:txBody>
      </p:sp>
      <p:sp>
        <p:nvSpPr>
          <p:cNvPr id="20" name="TextBox 19"/>
          <p:cNvSpPr txBox="1"/>
          <p:nvPr/>
        </p:nvSpPr>
        <p:spPr>
          <a:xfrm>
            <a:off x="3282864" y="706102"/>
            <a:ext cx="1910052" cy="461665"/>
          </a:xfrm>
          <a:prstGeom prst="rect">
            <a:avLst/>
          </a:prstGeom>
          <a:solidFill>
            <a:schemeClr val="bg1"/>
          </a:solidFill>
        </p:spPr>
        <p:txBody>
          <a:bodyPr wrap="square" rtlCol="0">
            <a:spAutoFit/>
          </a:bodyPr>
          <a:lstStyle/>
          <a:p>
            <a:pPr algn="ctr"/>
            <a:r>
              <a:rPr lang="en-US" smtClean="0">
                <a:solidFill>
                  <a:srgbClr val="0070C0"/>
                </a:solidFill>
                <a:latin typeface="Arial" pitchFamily="34" charset="0"/>
                <a:cs typeface="Arial" pitchFamily="34" charset="0"/>
              </a:rPr>
              <a:t>cảm ơn</a:t>
            </a:r>
            <a:endParaRPr lang="en-US">
              <a:solidFill>
                <a:srgbClr val="0070C0"/>
              </a:solidFill>
              <a:latin typeface="Arial" pitchFamily="34" charset="0"/>
              <a:cs typeface="Arial" pitchFamily="34" charset="0"/>
            </a:endParaRPr>
          </a:p>
        </p:txBody>
      </p:sp>
      <p:sp>
        <p:nvSpPr>
          <p:cNvPr id="21" name="TextBox 20"/>
          <p:cNvSpPr txBox="1"/>
          <p:nvPr/>
        </p:nvSpPr>
        <p:spPr>
          <a:xfrm>
            <a:off x="3436912" y="1143001"/>
            <a:ext cx="1578555" cy="461665"/>
          </a:xfrm>
          <a:prstGeom prst="rect">
            <a:avLst/>
          </a:prstGeom>
          <a:solidFill>
            <a:schemeClr val="bg1"/>
          </a:solidFill>
        </p:spPr>
        <p:txBody>
          <a:bodyPr wrap="square" rtlCol="0">
            <a:spAutoFit/>
          </a:bodyPr>
          <a:lstStyle/>
          <a:p>
            <a:pPr algn="ctr"/>
            <a:r>
              <a:rPr lang="en-US" smtClean="0">
                <a:solidFill>
                  <a:srgbClr val="0070C0"/>
                </a:solidFill>
                <a:latin typeface="Arial" pitchFamily="34" charset="0"/>
                <a:cs typeface="Arial" pitchFamily="34" charset="0"/>
              </a:rPr>
              <a:t>giúp đỡ</a:t>
            </a:r>
            <a:endParaRPr lang="en-US">
              <a:solidFill>
                <a:srgbClr val="0070C0"/>
              </a:solidFill>
              <a:latin typeface="Arial" pitchFamily="34" charset="0"/>
              <a:cs typeface="Arial" pitchFamily="34" charset="0"/>
            </a:endParaRPr>
          </a:p>
        </p:txBody>
      </p:sp>
      <p:sp>
        <p:nvSpPr>
          <p:cNvPr id="23" name="TextBox 22"/>
          <p:cNvSpPr txBox="1"/>
          <p:nvPr/>
        </p:nvSpPr>
        <p:spPr>
          <a:xfrm>
            <a:off x="5157534" y="713403"/>
            <a:ext cx="1578555" cy="461665"/>
          </a:xfrm>
          <a:prstGeom prst="rect">
            <a:avLst/>
          </a:prstGeom>
          <a:solidFill>
            <a:schemeClr val="bg1"/>
          </a:solidFill>
        </p:spPr>
        <p:txBody>
          <a:bodyPr wrap="square" rtlCol="0">
            <a:spAutoFit/>
          </a:bodyPr>
          <a:lstStyle/>
          <a:p>
            <a:pPr algn="ctr"/>
            <a:r>
              <a:rPr lang="en-US" smtClean="0">
                <a:solidFill>
                  <a:srgbClr val="0070C0"/>
                </a:solidFill>
                <a:latin typeface="Arial" pitchFamily="34" charset="0"/>
                <a:cs typeface="Arial" pitchFamily="34" charset="0"/>
              </a:rPr>
              <a:t>năm học</a:t>
            </a:r>
            <a:endParaRPr lang="en-US">
              <a:solidFill>
                <a:srgbClr val="0070C0"/>
              </a:solidFill>
              <a:latin typeface="Arial" pitchFamily="34" charset="0"/>
              <a:cs typeface="Arial" pitchFamily="34" charset="0"/>
            </a:endParaRPr>
          </a:p>
        </p:txBody>
      </p:sp>
      <p:sp>
        <p:nvSpPr>
          <p:cNvPr id="24" name="TextBox 23"/>
          <p:cNvSpPr txBox="1"/>
          <p:nvPr/>
        </p:nvSpPr>
        <p:spPr>
          <a:xfrm>
            <a:off x="5075805" y="1195173"/>
            <a:ext cx="1910052" cy="461665"/>
          </a:xfrm>
          <a:prstGeom prst="rect">
            <a:avLst/>
          </a:prstGeom>
          <a:solidFill>
            <a:schemeClr val="bg1"/>
          </a:solidFill>
        </p:spPr>
        <p:txBody>
          <a:bodyPr wrap="square" rtlCol="0">
            <a:spAutoFit/>
          </a:bodyPr>
          <a:lstStyle/>
          <a:p>
            <a:pPr algn="ctr"/>
            <a:r>
              <a:rPr lang="en-US" smtClean="0">
                <a:solidFill>
                  <a:srgbClr val="0070C0"/>
                </a:solidFill>
                <a:latin typeface="Arial" pitchFamily="34" charset="0"/>
                <a:cs typeface="Arial" pitchFamily="34" charset="0"/>
              </a:rPr>
              <a:t>lắng nghe</a:t>
            </a:r>
            <a:endParaRPr lang="en-US">
              <a:solidFill>
                <a:srgbClr val="0070C0"/>
              </a:solidFill>
              <a:latin typeface="Arial" pitchFamily="34" charset="0"/>
              <a:cs typeface="Arial" pitchFamily="34" charset="0"/>
            </a:endParaRPr>
          </a:p>
        </p:txBody>
      </p:sp>
      <p:sp>
        <p:nvSpPr>
          <p:cNvPr id="25" name="TextBox 24"/>
          <p:cNvSpPr txBox="1"/>
          <p:nvPr/>
        </p:nvSpPr>
        <p:spPr>
          <a:xfrm>
            <a:off x="7000765" y="727809"/>
            <a:ext cx="1910052" cy="461665"/>
          </a:xfrm>
          <a:prstGeom prst="rect">
            <a:avLst/>
          </a:prstGeom>
          <a:solidFill>
            <a:schemeClr val="bg1"/>
          </a:solidFill>
        </p:spPr>
        <p:txBody>
          <a:bodyPr wrap="square" rtlCol="0">
            <a:spAutoFit/>
          </a:bodyPr>
          <a:lstStyle/>
          <a:p>
            <a:pPr algn="ctr"/>
            <a:r>
              <a:rPr lang="en-US" smtClean="0">
                <a:solidFill>
                  <a:srgbClr val="0070C0"/>
                </a:solidFill>
                <a:latin typeface="Arial" pitchFamily="34" charset="0"/>
                <a:cs typeface="Arial" pitchFamily="34" charset="0"/>
              </a:rPr>
              <a:t>xin lỗi</a:t>
            </a:r>
            <a:endParaRPr lang="en-US">
              <a:solidFill>
                <a:srgbClr val="0070C0"/>
              </a:solidFill>
              <a:latin typeface="Arial" pitchFamily="34" charset="0"/>
              <a:cs typeface="Arial" pitchFamily="34" charset="0"/>
            </a:endParaRPr>
          </a:p>
        </p:txBody>
      </p:sp>
      <p:sp>
        <p:nvSpPr>
          <p:cNvPr id="26" name="TextBox 25"/>
          <p:cNvSpPr txBox="1"/>
          <p:nvPr/>
        </p:nvSpPr>
        <p:spPr>
          <a:xfrm>
            <a:off x="7012218" y="1143001"/>
            <a:ext cx="1910052" cy="461665"/>
          </a:xfrm>
          <a:prstGeom prst="rect">
            <a:avLst/>
          </a:prstGeom>
          <a:solidFill>
            <a:schemeClr val="bg1"/>
          </a:solidFill>
        </p:spPr>
        <p:txBody>
          <a:bodyPr wrap="square" rtlCol="0">
            <a:spAutoFit/>
          </a:bodyPr>
          <a:lstStyle/>
          <a:p>
            <a:pPr algn="ctr"/>
            <a:r>
              <a:rPr lang="en-US" smtClean="0">
                <a:solidFill>
                  <a:srgbClr val="0070C0"/>
                </a:solidFill>
                <a:latin typeface="Arial" pitchFamily="34" charset="0"/>
                <a:cs typeface="Arial" pitchFamily="34" charset="0"/>
              </a:rPr>
              <a:t>trả lời</a:t>
            </a:r>
            <a:endParaRPr lang="en-US">
              <a:solidFill>
                <a:srgbClr val="0070C0"/>
              </a:solidFill>
              <a:latin typeface="Arial" pitchFamily="34" charset="0"/>
              <a:cs typeface="Arial" pitchFamily="34" charset="0"/>
            </a:endParaRPr>
          </a:p>
        </p:txBody>
      </p:sp>
      <p:sp>
        <p:nvSpPr>
          <p:cNvPr id="27" name="TextBox 26"/>
          <p:cNvSpPr txBox="1"/>
          <p:nvPr/>
        </p:nvSpPr>
        <p:spPr>
          <a:xfrm>
            <a:off x="8735187" y="2191657"/>
            <a:ext cx="1304591" cy="523220"/>
          </a:xfrm>
          <a:prstGeom prst="rect">
            <a:avLst/>
          </a:prstGeom>
          <a:solidFill>
            <a:schemeClr val="bg1"/>
          </a:solidFill>
        </p:spPr>
        <p:txBody>
          <a:bodyPr wrap="square" rtlCol="0">
            <a:spAutoFit/>
          </a:bodyPr>
          <a:lstStyle/>
          <a:p>
            <a:pPr algn="ctr"/>
            <a:endParaRPr lang="en-US" sz="2800">
              <a:solidFill>
                <a:srgbClr val="FF0000"/>
              </a:solidFill>
              <a:latin typeface="Arial" pitchFamily="34" charset="0"/>
              <a:cs typeface="Arial" pitchFamily="34" charset="0"/>
            </a:endParaRPr>
          </a:p>
        </p:txBody>
      </p:sp>
      <p:sp>
        <p:nvSpPr>
          <p:cNvPr id="28" name="TextBox 27"/>
          <p:cNvSpPr txBox="1"/>
          <p:nvPr/>
        </p:nvSpPr>
        <p:spPr>
          <a:xfrm>
            <a:off x="9185553" y="1195172"/>
            <a:ext cx="1910052" cy="461665"/>
          </a:xfrm>
          <a:prstGeom prst="rect">
            <a:avLst/>
          </a:prstGeom>
          <a:solidFill>
            <a:schemeClr val="bg1"/>
          </a:solidFill>
        </p:spPr>
        <p:txBody>
          <a:bodyPr wrap="square" rtlCol="0">
            <a:spAutoFit/>
          </a:bodyPr>
          <a:lstStyle/>
          <a:p>
            <a:pPr algn="ctr"/>
            <a:r>
              <a:rPr lang="en-US" smtClean="0">
                <a:solidFill>
                  <a:srgbClr val="0070C0"/>
                </a:solidFill>
                <a:latin typeface="Arial" pitchFamily="34" charset="0"/>
                <a:cs typeface="Arial" pitchFamily="34" charset="0"/>
              </a:rPr>
              <a:t>thân thiện</a:t>
            </a:r>
            <a:endParaRPr lang="en-US">
              <a:solidFill>
                <a:srgbClr val="0070C0"/>
              </a:solidFill>
              <a:latin typeface="Arial" pitchFamily="34" charset="0"/>
              <a:cs typeface="Arial" pitchFamily="34" charset="0"/>
            </a:endParaRPr>
          </a:p>
        </p:txBody>
      </p:sp>
      <p:sp>
        <p:nvSpPr>
          <p:cNvPr id="29" name="TextBox 28"/>
          <p:cNvSpPr txBox="1"/>
          <p:nvPr/>
        </p:nvSpPr>
        <p:spPr>
          <a:xfrm>
            <a:off x="4116917" y="2209801"/>
            <a:ext cx="1435050" cy="523220"/>
          </a:xfrm>
          <a:prstGeom prst="rect">
            <a:avLst/>
          </a:prstGeom>
          <a:solidFill>
            <a:schemeClr val="bg1"/>
          </a:solidFill>
        </p:spPr>
        <p:txBody>
          <a:bodyPr wrap="square" rtlCol="0">
            <a:spAutoFit/>
          </a:bodyPr>
          <a:lstStyle/>
          <a:p>
            <a:pPr algn="ctr"/>
            <a:endParaRPr lang="en-US" sz="2800">
              <a:solidFill>
                <a:srgbClr val="FF0000"/>
              </a:solidFill>
              <a:latin typeface="Arial" pitchFamily="34" charset="0"/>
              <a:cs typeface="Arial" pitchFamily="34" charset="0"/>
            </a:endParaRPr>
          </a:p>
        </p:txBody>
      </p:sp>
      <p:sp>
        <p:nvSpPr>
          <p:cNvPr id="30" name="TextBox 29"/>
          <p:cNvSpPr txBox="1"/>
          <p:nvPr/>
        </p:nvSpPr>
        <p:spPr>
          <a:xfrm>
            <a:off x="9205119" y="697921"/>
            <a:ext cx="1435050" cy="461665"/>
          </a:xfrm>
          <a:prstGeom prst="rect">
            <a:avLst/>
          </a:prstGeom>
          <a:solidFill>
            <a:schemeClr val="bg1"/>
          </a:solidFill>
        </p:spPr>
        <p:txBody>
          <a:bodyPr wrap="square" rtlCol="0">
            <a:spAutoFit/>
          </a:bodyPr>
          <a:lstStyle/>
          <a:p>
            <a:pPr algn="ctr"/>
            <a:r>
              <a:rPr lang="en-US" smtClean="0">
                <a:solidFill>
                  <a:srgbClr val="0070C0"/>
                </a:solidFill>
                <a:latin typeface="Arial" pitchFamily="34" charset="0"/>
                <a:cs typeface="Arial" pitchFamily="34" charset="0"/>
              </a:rPr>
              <a:t>trôi qua</a:t>
            </a:r>
            <a:endParaRPr lang="en-US">
              <a:solidFill>
                <a:srgbClr val="0070C0"/>
              </a:solidFill>
              <a:latin typeface="Arial" pitchFamily="34" charset="0"/>
              <a:cs typeface="Arial" pitchFamily="34" charset="0"/>
            </a:endParaRPr>
          </a:p>
        </p:txBody>
      </p:sp>
      <p:sp>
        <p:nvSpPr>
          <p:cNvPr id="31" name="TextBox 30"/>
          <p:cNvSpPr txBox="1"/>
          <p:nvPr/>
        </p:nvSpPr>
        <p:spPr>
          <a:xfrm>
            <a:off x="5412513" y="3059160"/>
            <a:ext cx="1304591" cy="523220"/>
          </a:xfrm>
          <a:prstGeom prst="rect">
            <a:avLst/>
          </a:prstGeom>
          <a:solidFill>
            <a:schemeClr val="bg1"/>
          </a:solidFill>
        </p:spPr>
        <p:txBody>
          <a:bodyPr wrap="square" rtlCol="0">
            <a:spAutoFit/>
          </a:bodyPr>
          <a:lstStyle/>
          <a:p>
            <a:pPr algn="ctr"/>
            <a:endParaRPr lang="en-US" sz="2800">
              <a:solidFill>
                <a:srgbClr val="FF0000"/>
              </a:solidFill>
              <a:latin typeface="Arial" pitchFamily="34" charset="0"/>
              <a:cs typeface="Arial" pitchFamily="34" charset="0"/>
            </a:endParaRPr>
          </a:p>
        </p:txBody>
      </p:sp>
      <p:sp>
        <p:nvSpPr>
          <p:cNvPr id="33" name="TextBox 32"/>
          <p:cNvSpPr txBox="1"/>
          <p:nvPr/>
        </p:nvSpPr>
        <p:spPr>
          <a:xfrm>
            <a:off x="3039484" y="3900715"/>
            <a:ext cx="1304592" cy="523220"/>
          </a:xfrm>
          <a:prstGeom prst="rect">
            <a:avLst/>
          </a:prstGeom>
          <a:solidFill>
            <a:schemeClr val="bg1"/>
          </a:solidFill>
        </p:spPr>
        <p:txBody>
          <a:bodyPr wrap="square" rtlCol="0">
            <a:spAutoFit/>
          </a:bodyPr>
          <a:lstStyle/>
          <a:p>
            <a:pPr algn="ctr"/>
            <a:endParaRPr lang="en-US" sz="2800">
              <a:solidFill>
                <a:srgbClr val="FF0000"/>
              </a:solidFill>
              <a:latin typeface="Arial" pitchFamily="34" charset="0"/>
              <a:cs typeface="Arial" pitchFamily="34" charset="0"/>
            </a:endParaRPr>
          </a:p>
        </p:txBody>
      </p:sp>
      <p:sp>
        <p:nvSpPr>
          <p:cNvPr id="32" name="TextBox 31"/>
          <p:cNvSpPr txBox="1"/>
          <p:nvPr/>
        </p:nvSpPr>
        <p:spPr>
          <a:xfrm>
            <a:off x="8208040" y="2572346"/>
            <a:ext cx="1736411" cy="523220"/>
          </a:xfrm>
          <a:prstGeom prst="rect">
            <a:avLst/>
          </a:prstGeom>
          <a:solidFill>
            <a:schemeClr val="bg1"/>
          </a:solidFill>
        </p:spPr>
        <p:txBody>
          <a:bodyPr wrap="square" rtlCol="0">
            <a:spAutoFit/>
          </a:bodyPr>
          <a:lstStyle/>
          <a:p>
            <a:pPr algn="ctr"/>
            <a:endParaRPr lang="en-US" sz="2800">
              <a:solidFill>
                <a:srgbClr val="FF0000"/>
              </a:solidFill>
              <a:latin typeface="Arial" pitchFamily="34" charset="0"/>
              <a:cs typeface="Arial" pitchFamily="34" charset="0"/>
            </a:endParaRPr>
          </a:p>
        </p:txBody>
      </p:sp>
      <p:sp>
        <p:nvSpPr>
          <p:cNvPr id="34" name="TextBox 33"/>
          <p:cNvSpPr txBox="1"/>
          <p:nvPr/>
        </p:nvSpPr>
        <p:spPr>
          <a:xfrm>
            <a:off x="9602310" y="4719536"/>
            <a:ext cx="1736411" cy="523220"/>
          </a:xfrm>
          <a:prstGeom prst="rect">
            <a:avLst/>
          </a:prstGeom>
          <a:solidFill>
            <a:schemeClr val="bg1"/>
          </a:solidFill>
        </p:spPr>
        <p:txBody>
          <a:bodyPr wrap="square" rtlCol="0">
            <a:spAutoFit/>
          </a:bodyPr>
          <a:lstStyle/>
          <a:p>
            <a:pPr algn="ctr"/>
            <a:endParaRPr lang="en-US" sz="2800">
              <a:solidFill>
                <a:srgbClr val="FF0000"/>
              </a:solidFill>
              <a:latin typeface="Arial" pitchFamily="34" charset="0"/>
              <a:cs typeface="Arial" pitchFamily="34" charset="0"/>
            </a:endParaRPr>
          </a:p>
        </p:txBody>
      </p:sp>
      <p:sp>
        <p:nvSpPr>
          <p:cNvPr id="35" name="TextBox 34"/>
          <p:cNvSpPr txBox="1"/>
          <p:nvPr/>
        </p:nvSpPr>
        <p:spPr>
          <a:xfrm>
            <a:off x="5036821" y="5585033"/>
            <a:ext cx="1435050" cy="523220"/>
          </a:xfrm>
          <a:prstGeom prst="rect">
            <a:avLst/>
          </a:prstGeom>
          <a:solidFill>
            <a:schemeClr val="bg1"/>
          </a:solidFill>
        </p:spPr>
        <p:txBody>
          <a:bodyPr wrap="square" rtlCol="0">
            <a:spAutoFit/>
          </a:bodyPr>
          <a:lstStyle/>
          <a:p>
            <a:pPr algn="ctr"/>
            <a:endParaRPr lang="en-US" sz="280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198211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9"/>
                                        </p:tgtEl>
                                      </p:cBhvr>
                                    </p:animEffect>
                                    <p:set>
                                      <p:cBhvr>
                                        <p:cTn id="7" dur="1" fill="hold">
                                          <p:stCondLst>
                                            <p:cond delay="499"/>
                                          </p:stCondLst>
                                        </p:cTn>
                                        <p:tgtEl>
                                          <p:spTgt spid="2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7"/>
                                        </p:tgtEl>
                                      </p:cBhvr>
                                    </p:animEffect>
                                    <p:set>
                                      <p:cBhvr>
                                        <p:cTn id="12" dur="1" fill="hold">
                                          <p:stCondLst>
                                            <p:cond delay="499"/>
                                          </p:stCondLst>
                                        </p:cTn>
                                        <p:tgtEl>
                                          <p:spTgt spid="2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32"/>
                                        </p:tgtEl>
                                      </p:cBhvr>
                                    </p:animEffect>
                                    <p:set>
                                      <p:cBhvr>
                                        <p:cTn id="17" dur="1" fill="hold">
                                          <p:stCondLst>
                                            <p:cond delay="499"/>
                                          </p:stCondLst>
                                        </p:cTn>
                                        <p:tgtEl>
                                          <p:spTgt spid="3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31"/>
                                        </p:tgtEl>
                                      </p:cBhvr>
                                    </p:animEffect>
                                    <p:set>
                                      <p:cBhvr>
                                        <p:cTn id="22" dur="1" fill="hold">
                                          <p:stCondLst>
                                            <p:cond delay="499"/>
                                          </p:stCondLst>
                                        </p:cTn>
                                        <p:tgtEl>
                                          <p:spTgt spid="31"/>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33"/>
                                        </p:tgtEl>
                                      </p:cBhvr>
                                    </p:animEffect>
                                    <p:set>
                                      <p:cBhvr>
                                        <p:cTn id="27" dur="1" fill="hold">
                                          <p:stCondLst>
                                            <p:cond delay="499"/>
                                          </p:stCondLst>
                                        </p:cTn>
                                        <p:tgtEl>
                                          <p:spTgt spid="33"/>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500"/>
                                        <p:tgtEl>
                                          <p:spTgt spid="34"/>
                                        </p:tgtEl>
                                      </p:cBhvr>
                                    </p:animEffect>
                                    <p:set>
                                      <p:cBhvr>
                                        <p:cTn id="32" dur="1" fill="hold">
                                          <p:stCondLst>
                                            <p:cond delay="499"/>
                                          </p:stCondLst>
                                        </p:cTn>
                                        <p:tgtEl>
                                          <p:spTgt spid="34"/>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35"/>
                                        </p:tgtEl>
                                      </p:cBhvr>
                                    </p:animEffect>
                                    <p:set>
                                      <p:cBhvr>
                                        <p:cTn id="37" dur="1" fill="hold">
                                          <p:stCondLst>
                                            <p:cond delay="499"/>
                                          </p:stCondLst>
                                        </p:cTn>
                                        <p:tgtEl>
                                          <p:spTgt spid="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9" grpId="0" animBg="1"/>
      <p:bldP spid="31" grpId="0" animBg="1"/>
      <p:bldP spid="33" grpId="0" animBg="1"/>
      <p:bldP spid="32" grpId="0" animBg="1"/>
      <p:bldP spid="34" grpId="0" animBg="1"/>
      <p:bldP spid="3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6020" y="121985"/>
            <a:ext cx="11629864" cy="677930"/>
          </a:xfrm>
          <a:prstGeom prst="rect">
            <a:avLst/>
          </a:prstGeom>
          <a:noFill/>
        </p:spPr>
        <p:txBody>
          <a:bodyPr wrap="square" lIns="122730" tIns="61367" rIns="122730" bIns="61367" rtlCol="0">
            <a:spAutoFit/>
          </a:bodyPr>
          <a:lstStyle/>
          <a:p>
            <a:pPr algn="just"/>
            <a:r>
              <a:rPr lang="en-US" sz="3600" b="1" smtClean="0">
                <a:latin typeface="Arial" pitchFamily="34" charset="0"/>
                <a:ea typeface="Arial-Rounded" pitchFamily="34" charset="0"/>
                <a:cs typeface="Arial" pitchFamily="34" charset="0"/>
              </a:rPr>
              <a:t>Đọc thành tiếng bài đọc đã hoàn thành</a:t>
            </a:r>
            <a:endParaRPr lang="en-US" sz="3600" b="1">
              <a:latin typeface="Arial" pitchFamily="34" charset="0"/>
              <a:ea typeface="Arial-Rounded" pitchFamily="34" charset="0"/>
              <a:cs typeface="Arial"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247" y="43189"/>
            <a:ext cx="710209" cy="8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 name="Group 1"/>
          <p:cNvGrpSpPr/>
          <p:nvPr/>
        </p:nvGrpSpPr>
        <p:grpSpPr>
          <a:xfrm>
            <a:off x="289719" y="812801"/>
            <a:ext cx="11629864" cy="6233215"/>
            <a:chOff x="289719" y="762000"/>
            <a:chExt cx="11629864" cy="5843639"/>
          </a:xfrm>
        </p:grpSpPr>
        <p:sp>
          <p:nvSpPr>
            <p:cNvPr id="39" name="TextBox 38"/>
            <p:cNvSpPr txBox="1"/>
            <p:nvPr/>
          </p:nvSpPr>
          <p:spPr>
            <a:xfrm>
              <a:off x="4668693" y="762000"/>
              <a:ext cx="1910052" cy="519373"/>
            </a:xfrm>
            <a:prstGeom prst="rect">
              <a:avLst/>
            </a:prstGeom>
            <a:solidFill>
              <a:schemeClr val="bg1"/>
            </a:solidFill>
          </p:spPr>
          <p:txBody>
            <a:bodyPr wrap="square" rtlCol="0">
              <a:spAutoFit/>
            </a:bodyPr>
            <a:lstStyle/>
            <a:p>
              <a:pPr algn="ctr"/>
              <a:r>
                <a:rPr lang="en-US" sz="3000" b="1" smtClean="0">
                  <a:latin typeface="Arial" pitchFamily="34" charset="0"/>
                  <a:cs typeface="Arial" pitchFamily="34" charset="0"/>
                </a:rPr>
                <a:t>Cảm ơn</a:t>
              </a:r>
              <a:endParaRPr lang="en-US" sz="3000" b="1">
                <a:latin typeface="Arial" pitchFamily="34" charset="0"/>
                <a:cs typeface="Arial" pitchFamily="34" charset="0"/>
              </a:endParaRPr>
            </a:p>
          </p:txBody>
        </p:sp>
        <p:sp>
          <p:nvSpPr>
            <p:cNvPr id="40" name="TextBox 39"/>
            <p:cNvSpPr txBox="1"/>
            <p:nvPr/>
          </p:nvSpPr>
          <p:spPr>
            <a:xfrm>
              <a:off x="289719" y="1295723"/>
              <a:ext cx="11629864" cy="5309916"/>
            </a:xfrm>
            <a:prstGeom prst="rect">
              <a:avLst/>
            </a:prstGeom>
            <a:noFill/>
          </p:spPr>
          <p:txBody>
            <a:bodyPr wrap="square" lIns="122730" tIns="61367" rIns="122730" bIns="61367" rtlCol="0">
              <a:spAutoFit/>
            </a:bodyPr>
            <a:lstStyle/>
            <a:p>
              <a:pPr algn="just"/>
              <a:r>
                <a:rPr lang="en-US" sz="3000" smtClean="0">
                  <a:latin typeface="Arial" pitchFamily="34" charset="0"/>
                  <a:ea typeface="Arial-Rounded" pitchFamily="34" charset="0"/>
                  <a:cs typeface="Arial" pitchFamily="34" charset="0"/>
                </a:rPr>
                <a:t>	Một tuần nữa là năm học kết thúc. Thời gian trôi qua thật nhanh. Tôi nhớ lại những chuyện đã qua. Từ tháng chín năm ngoái đến nay, tôi đã tiến bộ không ngừng nhờ sự giúp đỡ của nhiều người. Tôi muốn cảm ơn tất cả.</a:t>
              </a:r>
            </a:p>
            <a:p>
              <a:pPr algn="just"/>
              <a:r>
                <a:rPr lang="en-US" sz="3000" smtClean="0">
                  <a:latin typeface="Arial" pitchFamily="34" charset="0"/>
                  <a:ea typeface="Arial-Rounded" pitchFamily="34" charset="0"/>
                  <a:cs typeface="Arial" pitchFamily="34" charset="0"/>
                </a:rPr>
                <a:t>	Tôi muốn cảm ơn cô giáo. Nhờ sự tận tâm dạy dỗ của cô, tôi đã hiểu được nhiều điều thú vị. Tôi muốn cảm ơn các bạn. Các bạn đã cùng tôi học nhóm. Các bạn đã giúp tôi học được cách cư xử thân thiện với mọi người. Đặc biệt tôi muốn cảm ơn bố mẹ tôi. Bố mẹ đã dành cho tôi tình yêu thương và luôn chăm chú lắng nghe những câu chuyện ở trường của tôi. </a:t>
              </a:r>
            </a:p>
            <a:p>
              <a:pPr algn="just"/>
              <a:r>
                <a:rPr lang="en-US" sz="3000">
                  <a:latin typeface="Arial" pitchFamily="34" charset="0"/>
                  <a:ea typeface="Arial-Rounded" pitchFamily="34" charset="0"/>
                  <a:cs typeface="Arial" pitchFamily="34" charset="0"/>
                </a:rPr>
                <a:t>	</a:t>
              </a:r>
              <a:r>
                <a:rPr lang="en-US" sz="3000" smtClean="0">
                  <a:latin typeface="Arial" pitchFamily="34" charset="0"/>
                  <a:ea typeface="Arial-Rounded" pitchFamily="34" charset="0"/>
                  <a:cs typeface="Arial" pitchFamily="34" charset="0"/>
                </a:rPr>
                <a:t>Năm học vừa qua quả là tuyệt vời đối với tôi.</a:t>
              </a:r>
            </a:p>
            <a:p>
              <a:pPr algn="r"/>
              <a:r>
                <a:rPr lang="en-US" sz="3000" smtClean="0">
                  <a:latin typeface="Arial" pitchFamily="34" charset="0"/>
                  <a:ea typeface="Arial-Rounded" pitchFamily="34" charset="0"/>
                  <a:cs typeface="Arial" pitchFamily="34" charset="0"/>
                </a:rPr>
                <a:t>(</a:t>
              </a:r>
              <a:r>
                <a:rPr lang="en-US" sz="3000" i="1" smtClean="0">
                  <a:latin typeface="Arial" pitchFamily="34" charset="0"/>
                  <a:ea typeface="Arial-Rounded" pitchFamily="34" charset="0"/>
                  <a:cs typeface="Arial" pitchFamily="34" charset="0"/>
                </a:rPr>
                <a:t>Theo</a:t>
              </a:r>
              <a:r>
                <a:rPr lang="en-US" sz="3000" smtClean="0">
                  <a:latin typeface="Arial" pitchFamily="34" charset="0"/>
                  <a:ea typeface="Arial-Rounded" pitchFamily="34" charset="0"/>
                  <a:cs typeface="Arial" pitchFamily="34" charset="0"/>
                </a:rPr>
                <a:t> A-mi-xi)</a:t>
              </a:r>
              <a:endParaRPr lang="en-US" sz="3000">
                <a:latin typeface="Arial" pitchFamily="34" charset="0"/>
                <a:ea typeface="Arial-Rounded" pitchFamily="34" charset="0"/>
                <a:cs typeface="Arial" pitchFamily="34" charset="0"/>
              </a:endParaRPr>
            </a:p>
          </p:txBody>
        </p:sp>
      </p:grpSp>
    </p:spTree>
    <p:extLst>
      <p:ext uri="{BB962C8B-B14F-4D97-AF65-F5344CB8AC3E}">
        <p14:creationId xmlns:p14="http://schemas.microsoft.com/office/powerpoint/2010/main" val="3944457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56655" y="409574"/>
            <a:ext cx="11629864" cy="739486"/>
          </a:xfrm>
          <a:prstGeom prst="rect">
            <a:avLst/>
          </a:prstGeom>
          <a:noFill/>
        </p:spPr>
        <p:txBody>
          <a:bodyPr wrap="square" lIns="122730" tIns="61367" rIns="122730" bIns="61367" rtlCol="0">
            <a:spAutoFit/>
          </a:bodyPr>
          <a:lstStyle/>
          <a:p>
            <a:pPr algn="just"/>
            <a:r>
              <a:rPr lang="en-US" sz="4000" b="1" smtClean="0">
                <a:latin typeface="Arial" pitchFamily="34" charset="0"/>
                <a:ea typeface="Arial-Rounded" pitchFamily="34" charset="0"/>
                <a:cs typeface="Arial" pitchFamily="34" charset="0"/>
              </a:rPr>
              <a:t>Trả lời câu hỏi</a:t>
            </a:r>
            <a:endParaRPr lang="en-US" sz="4000" b="1">
              <a:latin typeface="Arial" pitchFamily="34" charset="0"/>
              <a:ea typeface="Arial-Rounded" pitchFamily="34" charset="0"/>
              <a:cs typeface="Arial"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9699" y="326608"/>
            <a:ext cx="781230" cy="968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18455" y="1463040"/>
            <a:ext cx="11629864" cy="3201698"/>
          </a:xfrm>
          <a:prstGeom prst="rect">
            <a:avLst/>
          </a:prstGeom>
          <a:noFill/>
        </p:spPr>
        <p:txBody>
          <a:bodyPr wrap="square" lIns="122730" tIns="61367" rIns="122730" bIns="61367" rtlCol="0">
            <a:spAutoFit/>
          </a:bodyPr>
          <a:lstStyle/>
          <a:p>
            <a:pPr marL="514350" indent="-514350" algn="just">
              <a:buAutoNum type="alphaLcPeriod"/>
            </a:pPr>
            <a:r>
              <a:rPr lang="en-US" sz="4000" smtClean="0">
                <a:latin typeface="Arial" pitchFamily="34" charset="0"/>
                <a:ea typeface="Arial-Rounded" pitchFamily="34" charset="0"/>
                <a:cs typeface="Arial" pitchFamily="34" charset="0"/>
              </a:rPr>
              <a:t>Bạn nhỏ muốn cảm ơn những ai?</a:t>
            </a:r>
          </a:p>
          <a:p>
            <a:pPr marL="514350" indent="-514350" algn="just">
              <a:buAutoNum type="alphaLcPeriod"/>
            </a:pPr>
            <a:r>
              <a:rPr lang="en-US" sz="4000" smtClean="0">
                <a:latin typeface="Arial" pitchFamily="34" charset="0"/>
                <a:ea typeface="Arial-Rounded" pitchFamily="34" charset="0"/>
                <a:cs typeface="Arial" pitchFamily="34" charset="0"/>
              </a:rPr>
              <a:t>Nhờ đâu mà bạn nhỏ đã tiến bộ không ngừng trong năm học qua?</a:t>
            </a:r>
          </a:p>
          <a:p>
            <a:pPr marL="514350" indent="-514350" algn="just">
              <a:buAutoNum type="alphaLcPeriod"/>
            </a:pPr>
            <a:r>
              <a:rPr lang="en-US" sz="4000" smtClean="0">
                <a:latin typeface="Arial" pitchFamily="34" charset="0"/>
                <a:ea typeface="Arial-Rounded" pitchFamily="34" charset="0"/>
                <a:cs typeface="Arial" pitchFamily="34" charset="0"/>
              </a:rPr>
              <a:t>Còn em, sau một năm học, em muốn cảm ơn những ai? Vì sao?</a:t>
            </a:r>
            <a:endParaRPr lang="en-US" sz="4000">
              <a:latin typeface="Arial" pitchFamily="34" charset="0"/>
              <a:ea typeface="Arial-Rounded" pitchFamily="34" charset="0"/>
              <a:cs typeface="Arial" pitchFamily="34" charset="0"/>
            </a:endParaRPr>
          </a:p>
        </p:txBody>
      </p:sp>
    </p:spTree>
    <p:extLst>
      <p:ext uri="{BB962C8B-B14F-4D97-AF65-F5344CB8AC3E}">
        <p14:creationId xmlns:p14="http://schemas.microsoft.com/office/powerpoint/2010/main" val="4240166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56630" y="1382907"/>
            <a:ext cx="11802510" cy="5309148"/>
            <a:chOff x="744680" y="1657350"/>
            <a:chExt cx="7809345" cy="2705100"/>
          </a:xfrm>
        </p:grpSpPr>
        <p:sp>
          <p:nvSpPr>
            <p:cNvPr id="13" name="Rectangle 2"/>
            <p:cNvSpPr/>
            <p:nvPr/>
          </p:nvSpPr>
          <p:spPr>
            <a:xfrm>
              <a:off x="744680" y="1657350"/>
              <a:ext cx="7809345" cy="2705100"/>
            </a:xfrm>
            <a:custGeom>
              <a:avLst/>
              <a:gdLst>
                <a:gd name="connsiteX0" fmla="*/ 0 w 7809345"/>
                <a:gd name="connsiteY0" fmla="*/ 0 h 2895600"/>
                <a:gd name="connsiteX1" fmla="*/ 7809345 w 7809345"/>
                <a:gd name="connsiteY1" fmla="*/ 0 h 2895600"/>
                <a:gd name="connsiteX2" fmla="*/ 7809345 w 7809345"/>
                <a:gd name="connsiteY2" fmla="*/ 2895600 h 2895600"/>
                <a:gd name="connsiteX3" fmla="*/ 0 w 7809345"/>
                <a:gd name="connsiteY3" fmla="*/ 2895600 h 2895600"/>
                <a:gd name="connsiteX4" fmla="*/ 0 w 7809345"/>
                <a:gd name="connsiteY4" fmla="*/ 0 h 2895600"/>
                <a:gd name="connsiteX0" fmla="*/ 35 w 7809380"/>
                <a:gd name="connsiteY0" fmla="*/ 0 h 2895600"/>
                <a:gd name="connsiteX1" fmla="*/ 7809380 w 7809380"/>
                <a:gd name="connsiteY1" fmla="*/ 0 h 2895600"/>
                <a:gd name="connsiteX2" fmla="*/ 7809380 w 7809380"/>
                <a:gd name="connsiteY2" fmla="*/ 2895600 h 2895600"/>
                <a:gd name="connsiteX3" fmla="*/ 35 w 7809380"/>
                <a:gd name="connsiteY3" fmla="*/ 2895600 h 2895600"/>
                <a:gd name="connsiteX4" fmla="*/ 144354 w 7809380"/>
                <a:gd name="connsiteY4" fmla="*/ 628650 h 2895600"/>
                <a:gd name="connsiteX5" fmla="*/ 35 w 7809380"/>
                <a:gd name="connsiteY5" fmla="*/ 0 h 2895600"/>
                <a:gd name="connsiteX0" fmla="*/ 35 w 7809380"/>
                <a:gd name="connsiteY0" fmla="*/ 0 h 2895600"/>
                <a:gd name="connsiteX1" fmla="*/ 7809380 w 7809380"/>
                <a:gd name="connsiteY1" fmla="*/ 0 h 2895600"/>
                <a:gd name="connsiteX2" fmla="*/ 7809380 w 7809380"/>
                <a:gd name="connsiteY2" fmla="*/ 2895600 h 2895600"/>
                <a:gd name="connsiteX3" fmla="*/ 35 w 7809380"/>
                <a:gd name="connsiteY3" fmla="*/ 2895600 h 2895600"/>
                <a:gd name="connsiteX4" fmla="*/ 144354 w 7809380"/>
                <a:gd name="connsiteY4" fmla="*/ 628650 h 2895600"/>
                <a:gd name="connsiteX5" fmla="*/ 35 w 7809380"/>
                <a:gd name="connsiteY5" fmla="*/ 0 h 2895600"/>
                <a:gd name="connsiteX0" fmla="*/ 47 w 7809392"/>
                <a:gd name="connsiteY0" fmla="*/ 0 h 2895600"/>
                <a:gd name="connsiteX1" fmla="*/ 7809392 w 7809392"/>
                <a:gd name="connsiteY1" fmla="*/ 0 h 2895600"/>
                <a:gd name="connsiteX2" fmla="*/ 7809392 w 7809392"/>
                <a:gd name="connsiteY2" fmla="*/ 2895600 h 2895600"/>
                <a:gd name="connsiteX3" fmla="*/ 47 w 7809392"/>
                <a:gd name="connsiteY3" fmla="*/ 2895600 h 2895600"/>
                <a:gd name="connsiteX4" fmla="*/ 144366 w 7809392"/>
                <a:gd name="connsiteY4" fmla="*/ 628650 h 2895600"/>
                <a:gd name="connsiteX5" fmla="*/ 47 w 7809392"/>
                <a:gd name="connsiteY5" fmla="*/ 0 h 2895600"/>
                <a:gd name="connsiteX0" fmla="*/ 47 w 7809392"/>
                <a:gd name="connsiteY0" fmla="*/ 0 h 2895600"/>
                <a:gd name="connsiteX1" fmla="*/ 7809392 w 7809392"/>
                <a:gd name="connsiteY1" fmla="*/ 0 h 2895600"/>
                <a:gd name="connsiteX2" fmla="*/ 7809392 w 7809392"/>
                <a:gd name="connsiteY2" fmla="*/ 2895600 h 2895600"/>
                <a:gd name="connsiteX3" fmla="*/ 47 w 7809392"/>
                <a:gd name="connsiteY3" fmla="*/ 2895600 h 2895600"/>
                <a:gd name="connsiteX4" fmla="*/ 144366 w 7809392"/>
                <a:gd name="connsiteY4" fmla="*/ 793750 h 2895600"/>
                <a:gd name="connsiteX5" fmla="*/ 47 w 7809392"/>
                <a:gd name="connsiteY5" fmla="*/ 0 h 2895600"/>
                <a:gd name="connsiteX0" fmla="*/ 72 w 7809417"/>
                <a:gd name="connsiteY0" fmla="*/ 0 h 2895600"/>
                <a:gd name="connsiteX1" fmla="*/ 7809417 w 7809417"/>
                <a:gd name="connsiteY1" fmla="*/ 0 h 2895600"/>
                <a:gd name="connsiteX2" fmla="*/ 7809417 w 7809417"/>
                <a:gd name="connsiteY2" fmla="*/ 2895600 h 2895600"/>
                <a:gd name="connsiteX3" fmla="*/ 72 w 7809417"/>
                <a:gd name="connsiteY3" fmla="*/ 2895600 h 2895600"/>
                <a:gd name="connsiteX4" fmla="*/ 106291 w 7809417"/>
                <a:gd name="connsiteY4" fmla="*/ 793750 h 2895600"/>
                <a:gd name="connsiteX5" fmla="*/ 72 w 7809417"/>
                <a:gd name="connsiteY5" fmla="*/ 0 h 2895600"/>
                <a:gd name="connsiteX0" fmla="*/ 555703 w 8365048"/>
                <a:gd name="connsiteY0" fmla="*/ 0 h 2895600"/>
                <a:gd name="connsiteX1" fmla="*/ 8365048 w 8365048"/>
                <a:gd name="connsiteY1" fmla="*/ 0 h 2895600"/>
                <a:gd name="connsiteX2" fmla="*/ 8365048 w 8365048"/>
                <a:gd name="connsiteY2" fmla="*/ 2895600 h 2895600"/>
                <a:gd name="connsiteX3" fmla="*/ 555703 w 8365048"/>
                <a:gd name="connsiteY3" fmla="*/ 2895600 h 2895600"/>
                <a:gd name="connsiteX4" fmla="*/ 649223 w 8365048"/>
                <a:gd name="connsiteY4" fmla="*/ 1670050 h 2895600"/>
                <a:gd name="connsiteX5" fmla="*/ 661922 w 8365048"/>
                <a:gd name="connsiteY5" fmla="*/ 793750 h 2895600"/>
                <a:gd name="connsiteX6" fmla="*/ 555703 w 8365048"/>
                <a:gd name="connsiteY6" fmla="*/ 0 h 2895600"/>
                <a:gd name="connsiteX0" fmla="*/ 0 w 7809345"/>
                <a:gd name="connsiteY0" fmla="*/ 0 h 2895600"/>
                <a:gd name="connsiteX1" fmla="*/ 7809345 w 7809345"/>
                <a:gd name="connsiteY1" fmla="*/ 0 h 2895600"/>
                <a:gd name="connsiteX2" fmla="*/ 7809345 w 7809345"/>
                <a:gd name="connsiteY2" fmla="*/ 2895600 h 2895600"/>
                <a:gd name="connsiteX3" fmla="*/ 0 w 7809345"/>
                <a:gd name="connsiteY3" fmla="*/ 2895600 h 2895600"/>
                <a:gd name="connsiteX4" fmla="*/ 93520 w 7809345"/>
                <a:gd name="connsiteY4" fmla="*/ 1670050 h 2895600"/>
                <a:gd name="connsiteX5" fmla="*/ 106219 w 7809345"/>
                <a:gd name="connsiteY5" fmla="*/ 793750 h 2895600"/>
                <a:gd name="connsiteX6" fmla="*/ 0 w 7809345"/>
                <a:gd name="connsiteY6" fmla="*/ 0 h 2895600"/>
                <a:gd name="connsiteX0" fmla="*/ 0 w 7809345"/>
                <a:gd name="connsiteY0" fmla="*/ 0 h 2895600"/>
                <a:gd name="connsiteX1" fmla="*/ 7809345 w 7809345"/>
                <a:gd name="connsiteY1" fmla="*/ 0 h 2895600"/>
                <a:gd name="connsiteX2" fmla="*/ 7809345 w 7809345"/>
                <a:gd name="connsiteY2" fmla="*/ 2895600 h 2895600"/>
                <a:gd name="connsiteX3" fmla="*/ 0 w 7809345"/>
                <a:gd name="connsiteY3" fmla="*/ 2895600 h 2895600"/>
                <a:gd name="connsiteX4" fmla="*/ 118920 w 7809345"/>
                <a:gd name="connsiteY4" fmla="*/ 1720850 h 2895600"/>
                <a:gd name="connsiteX5" fmla="*/ 106219 w 7809345"/>
                <a:gd name="connsiteY5" fmla="*/ 793750 h 2895600"/>
                <a:gd name="connsiteX6" fmla="*/ 0 w 7809345"/>
                <a:gd name="connsiteY6" fmla="*/ 0 h 2895600"/>
                <a:gd name="connsiteX0" fmla="*/ 0 w 7809345"/>
                <a:gd name="connsiteY0" fmla="*/ 0 h 2895600"/>
                <a:gd name="connsiteX1" fmla="*/ 7809345 w 7809345"/>
                <a:gd name="connsiteY1" fmla="*/ 0 h 2895600"/>
                <a:gd name="connsiteX2" fmla="*/ 7809345 w 7809345"/>
                <a:gd name="connsiteY2" fmla="*/ 2895600 h 2895600"/>
                <a:gd name="connsiteX3" fmla="*/ 0 w 7809345"/>
                <a:gd name="connsiteY3" fmla="*/ 2895600 h 2895600"/>
                <a:gd name="connsiteX4" fmla="*/ 118920 w 7809345"/>
                <a:gd name="connsiteY4" fmla="*/ 1720850 h 2895600"/>
                <a:gd name="connsiteX5" fmla="*/ 131619 w 7809345"/>
                <a:gd name="connsiteY5" fmla="*/ 806450 h 2895600"/>
                <a:gd name="connsiteX6" fmla="*/ 0 w 7809345"/>
                <a:gd name="connsiteY6" fmla="*/ 0 h 289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09345" h="2895600">
                  <a:moveTo>
                    <a:pt x="0" y="0"/>
                  </a:moveTo>
                  <a:lnTo>
                    <a:pt x="7809345" y="0"/>
                  </a:lnTo>
                  <a:lnTo>
                    <a:pt x="7809345" y="2895600"/>
                  </a:lnTo>
                  <a:lnTo>
                    <a:pt x="0" y="2895600"/>
                  </a:lnTo>
                  <a:cubicBezTo>
                    <a:pt x="77163" y="2176992"/>
                    <a:pt x="101217" y="2071158"/>
                    <a:pt x="118920" y="1720850"/>
                  </a:cubicBezTo>
                  <a:cubicBezTo>
                    <a:pt x="136623" y="1370542"/>
                    <a:pt x="138739" y="1078442"/>
                    <a:pt x="131619" y="806450"/>
                  </a:cubicBezTo>
                  <a:cubicBezTo>
                    <a:pt x="108913" y="558800"/>
                    <a:pt x="48106" y="209550"/>
                    <a:pt x="0" y="0"/>
                  </a:cubicBezTo>
                  <a:close/>
                </a:path>
              </a:pathLst>
            </a:custGeom>
            <a:solidFill>
              <a:srgbClr val="FBD6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2"/>
            <p:cNvSpPr/>
            <p:nvPr/>
          </p:nvSpPr>
          <p:spPr>
            <a:xfrm>
              <a:off x="1012918" y="1780006"/>
              <a:ext cx="7406990" cy="2466143"/>
            </a:xfrm>
            <a:custGeom>
              <a:avLst/>
              <a:gdLst>
                <a:gd name="connsiteX0" fmla="*/ 0 w 7809345"/>
                <a:gd name="connsiteY0" fmla="*/ 0 h 2895600"/>
                <a:gd name="connsiteX1" fmla="*/ 7809345 w 7809345"/>
                <a:gd name="connsiteY1" fmla="*/ 0 h 2895600"/>
                <a:gd name="connsiteX2" fmla="*/ 7809345 w 7809345"/>
                <a:gd name="connsiteY2" fmla="*/ 2895600 h 2895600"/>
                <a:gd name="connsiteX3" fmla="*/ 0 w 7809345"/>
                <a:gd name="connsiteY3" fmla="*/ 2895600 h 2895600"/>
                <a:gd name="connsiteX4" fmla="*/ 0 w 7809345"/>
                <a:gd name="connsiteY4" fmla="*/ 0 h 2895600"/>
                <a:gd name="connsiteX0" fmla="*/ 35 w 7809380"/>
                <a:gd name="connsiteY0" fmla="*/ 0 h 2895600"/>
                <a:gd name="connsiteX1" fmla="*/ 7809380 w 7809380"/>
                <a:gd name="connsiteY1" fmla="*/ 0 h 2895600"/>
                <a:gd name="connsiteX2" fmla="*/ 7809380 w 7809380"/>
                <a:gd name="connsiteY2" fmla="*/ 2895600 h 2895600"/>
                <a:gd name="connsiteX3" fmla="*/ 35 w 7809380"/>
                <a:gd name="connsiteY3" fmla="*/ 2895600 h 2895600"/>
                <a:gd name="connsiteX4" fmla="*/ 144354 w 7809380"/>
                <a:gd name="connsiteY4" fmla="*/ 628650 h 2895600"/>
                <a:gd name="connsiteX5" fmla="*/ 35 w 7809380"/>
                <a:gd name="connsiteY5" fmla="*/ 0 h 2895600"/>
                <a:gd name="connsiteX0" fmla="*/ 35 w 7809380"/>
                <a:gd name="connsiteY0" fmla="*/ 0 h 2895600"/>
                <a:gd name="connsiteX1" fmla="*/ 7809380 w 7809380"/>
                <a:gd name="connsiteY1" fmla="*/ 0 h 2895600"/>
                <a:gd name="connsiteX2" fmla="*/ 7809380 w 7809380"/>
                <a:gd name="connsiteY2" fmla="*/ 2895600 h 2895600"/>
                <a:gd name="connsiteX3" fmla="*/ 35 w 7809380"/>
                <a:gd name="connsiteY3" fmla="*/ 2895600 h 2895600"/>
                <a:gd name="connsiteX4" fmla="*/ 144354 w 7809380"/>
                <a:gd name="connsiteY4" fmla="*/ 628650 h 2895600"/>
                <a:gd name="connsiteX5" fmla="*/ 35 w 7809380"/>
                <a:gd name="connsiteY5" fmla="*/ 0 h 2895600"/>
                <a:gd name="connsiteX0" fmla="*/ 47 w 7809392"/>
                <a:gd name="connsiteY0" fmla="*/ 0 h 2895600"/>
                <a:gd name="connsiteX1" fmla="*/ 7809392 w 7809392"/>
                <a:gd name="connsiteY1" fmla="*/ 0 h 2895600"/>
                <a:gd name="connsiteX2" fmla="*/ 7809392 w 7809392"/>
                <a:gd name="connsiteY2" fmla="*/ 2895600 h 2895600"/>
                <a:gd name="connsiteX3" fmla="*/ 47 w 7809392"/>
                <a:gd name="connsiteY3" fmla="*/ 2895600 h 2895600"/>
                <a:gd name="connsiteX4" fmla="*/ 144366 w 7809392"/>
                <a:gd name="connsiteY4" fmla="*/ 628650 h 2895600"/>
                <a:gd name="connsiteX5" fmla="*/ 47 w 7809392"/>
                <a:gd name="connsiteY5" fmla="*/ 0 h 2895600"/>
                <a:gd name="connsiteX0" fmla="*/ 44 w 7809389"/>
                <a:gd name="connsiteY0" fmla="*/ 0 h 2895600"/>
                <a:gd name="connsiteX1" fmla="*/ 7809389 w 7809389"/>
                <a:gd name="connsiteY1" fmla="*/ 0 h 2895600"/>
                <a:gd name="connsiteX2" fmla="*/ 7809389 w 7809389"/>
                <a:gd name="connsiteY2" fmla="*/ 2895600 h 2895600"/>
                <a:gd name="connsiteX3" fmla="*/ 44 w 7809389"/>
                <a:gd name="connsiteY3" fmla="*/ 2895600 h 2895600"/>
                <a:gd name="connsiteX4" fmla="*/ 159033 w 7809389"/>
                <a:gd name="connsiteY4" fmla="*/ 1016020 h 2895600"/>
                <a:gd name="connsiteX5" fmla="*/ 44 w 7809389"/>
                <a:gd name="connsiteY5" fmla="*/ 0 h 2895600"/>
                <a:gd name="connsiteX0" fmla="*/ 582152 w 8391497"/>
                <a:gd name="connsiteY0" fmla="*/ 0 h 2895600"/>
                <a:gd name="connsiteX1" fmla="*/ 8391497 w 8391497"/>
                <a:gd name="connsiteY1" fmla="*/ 0 h 2895600"/>
                <a:gd name="connsiteX2" fmla="*/ 8391497 w 8391497"/>
                <a:gd name="connsiteY2" fmla="*/ 2895600 h 2895600"/>
                <a:gd name="connsiteX3" fmla="*/ 582152 w 8391497"/>
                <a:gd name="connsiteY3" fmla="*/ 2895600 h 2895600"/>
                <a:gd name="connsiteX4" fmla="*/ 741141 w 8391497"/>
                <a:gd name="connsiteY4" fmla="*/ 1016020 h 2895600"/>
                <a:gd name="connsiteX5" fmla="*/ 572769 w 8391497"/>
                <a:gd name="connsiteY5" fmla="*/ 448384 h 2895600"/>
                <a:gd name="connsiteX6" fmla="*/ 582152 w 8391497"/>
                <a:gd name="connsiteY6" fmla="*/ 0 h 2895600"/>
                <a:gd name="connsiteX0" fmla="*/ 74435 w 7883780"/>
                <a:gd name="connsiteY0" fmla="*/ 0 h 2895600"/>
                <a:gd name="connsiteX1" fmla="*/ 7883780 w 7883780"/>
                <a:gd name="connsiteY1" fmla="*/ 0 h 2895600"/>
                <a:gd name="connsiteX2" fmla="*/ 7883780 w 7883780"/>
                <a:gd name="connsiteY2" fmla="*/ 2895600 h 2895600"/>
                <a:gd name="connsiteX3" fmla="*/ 74435 w 7883780"/>
                <a:gd name="connsiteY3" fmla="*/ 2895600 h 2895600"/>
                <a:gd name="connsiteX4" fmla="*/ 233424 w 7883780"/>
                <a:gd name="connsiteY4" fmla="*/ 1016020 h 2895600"/>
                <a:gd name="connsiteX5" fmla="*/ 65052 w 7883780"/>
                <a:gd name="connsiteY5" fmla="*/ 448384 h 2895600"/>
                <a:gd name="connsiteX6" fmla="*/ 74435 w 7883780"/>
                <a:gd name="connsiteY6" fmla="*/ 0 h 2895600"/>
                <a:gd name="connsiteX0" fmla="*/ 55299 w 7864644"/>
                <a:gd name="connsiteY0" fmla="*/ 0 h 2895600"/>
                <a:gd name="connsiteX1" fmla="*/ 7864644 w 7864644"/>
                <a:gd name="connsiteY1" fmla="*/ 0 h 2895600"/>
                <a:gd name="connsiteX2" fmla="*/ 7864644 w 7864644"/>
                <a:gd name="connsiteY2" fmla="*/ 2895600 h 2895600"/>
                <a:gd name="connsiteX3" fmla="*/ 55299 w 7864644"/>
                <a:gd name="connsiteY3" fmla="*/ 2895600 h 2895600"/>
                <a:gd name="connsiteX4" fmla="*/ 214288 w 7864644"/>
                <a:gd name="connsiteY4" fmla="*/ 1016020 h 2895600"/>
                <a:gd name="connsiteX5" fmla="*/ 45916 w 7864644"/>
                <a:gd name="connsiteY5" fmla="*/ 448384 h 2895600"/>
                <a:gd name="connsiteX6" fmla="*/ 55299 w 7864644"/>
                <a:gd name="connsiteY6" fmla="*/ 0 h 2895600"/>
                <a:gd name="connsiteX0" fmla="*/ 55299 w 7864644"/>
                <a:gd name="connsiteY0" fmla="*/ 0 h 2895600"/>
                <a:gd name="connsiteX1" fmla="*/ 7864644 w 7864644"/>
                <a:gd name="connsiteY1" fmla="*/ 0 h 2895600"/>
                <a:gd name="connsiteX2" fmla="*/ 7864644 w 7864644"/>
                <a:gd name="connsiteY2" fmla="*/ 2895600 h 2895600"/>
                <a:gd name="connsiteX3" fmla="*/ 55299 w 7864644"/>
                <a:gd name="connsiteY3" fmla="*/ 2895600 h 2895600"/>
                <a:gd name="connsiteX4" fmla="*/ 214288 w 7864644"/>
                <a:gd name="connsiteY4" fmla="*/ 1016020 h 2895600"/>
                <a:gd name="connsiteX5" fmla="*/ 45916 w 7864644"/>
                <a:gd name="connsiteY5" fmla="*/ 448384 h 2895600"/>
                <a:gd name="connsiteX6" fmla="*/ 55299 w 7864644"/>
                <a:gd name="connsiteY6" fmla="*/ 0 h 2895600"/>
                <a:gd name="connsiteX0" fmla="*/ 579978 w 8389323"/>
                <a:gd name="connsiteY0" fmla="*/ 0 h 2895600"/>
                <a:gd name="connsiteX1" fmla="*/ 8389323 w 8389323"/>
                <a:gd name="connsiteY1" fmla="*/ 0 h 2895600"/>
                <a:gd name="connsiteX2" fmla="*/ 8389323 w 8389323"/>
                <a:gd name="connsiteY2" fmla="*/ 2895600 h 2895600"/>
                <a:gd name="connsiteX3" fmla="*/ 579978 w 8389323"/>
                <a:gd name="connsiteY3" fmla="*/ 2895600 h 2895600"/>
                <a:gd name="connsiteX4" fmla="*/ 570596 w 8389323"/>
                <a:gd name="connsiteY4" fmla="*/ 1625991 h 2895600"/>
                <a:gd name="connsiteX5" fmla="*/ 738967 w 8389323"/>
                <a:gd name="connsiteY5" fmla="*/ 1016020 h 2895600"/>
                <a:gd name="connsiteX6" fmla="*/ 570595 w 8389323"/>
                <a:gd name="connsiteY6" fmla="*/ 448384 h 2895600"/>
                <a:gd name="connsiteX7" fmla="*/ 579978 w 8389323"/>
                <a:gd name="connsiteY7" fmla="*/ 0 h 2895600"/>
                <a:gd name="connsiteX0" fmla="*/ 55299 w 7864644"/>
                <a:gd name="connsiteY0" fmla="*/ 0 h 2895600"/>
                <a:gd name="connsiteX1" fmla="*/ 7864644 w 7864644"/>
                <a:gd name="connsiteY1" fmla="*/ 0 h 2895600"/>
                <a:gd name="connsiteX2" fmla="*/ 7864644 w 7864644"/>
                <a:gd name="connsiteY2" fmla="*/ 2895600 h 2895600"/>
                <a:gd name="connsiteX3" fmla="*/ 55299 w 7864644"/>
                <a:gd name="connsiteY3" fmla="*/ 2895600 h 2895600"/>
                <a:gd name="connsiteX4" fmla="*/ 45917 w 7864644"/>
                <a:gd name="connsiteY4" fmla="*/ 1625991 h 2895600"/>
                <a:gd name="connsiteX5" fmla="*/ 214288 w 7864644"/>
                <a:gd name="connsiteY5" fmla="*/ 1016020 h 2895600"/>
                <a:gd name="connsiteX6" fmla="*/ 45916 w 7864644"/>
                <a:gd name="connsiteY6" fmla="*/ 448384 h 2895600"/>
                <a:gd name="connsiteX7" fmla="*/ 55299 w 7864644"/>
                <a:gd name="connsiteY7" fmla="*/ 0 h 2895600"/>
                <a:gd name="connsiteX0" fmla="*/ 55299 w 7864644"/>
                <a:gd name="connsiteY0" fmla="*/ 0 h 2895600"/>
                <a:gd name="connsiteX1" fmla="*/ 7864644 w 7864644"/>
                <a:gd name="connsiteY1" fmla="*/ 0 h 2895600"/>
                <a:gd name="connsiteX2" fmla="*/ 7732620 w 7864644"/>
                <a:gd name="connsiteY2" fmla="*/ 510363 h 2895600"/>
                <a:gd name="connsiteX3" fmla="*/ 7864644 w 7864644"/>
                <a:gd name="connsiteY3" fmla="*/ 2895600 h 2895600"/>
                <a:gd name="connsiteX4" fmla="*/ 55299 w 7864644"/>
                <a:gd name="connsiteY4" fmla="*/ 2895600 h 2895600"/>
                <a:gd name="connsiteX5" fmla="*/ 45917 w 7864644"/>
                <a:gd name="connsiteY5" fmla="*/ 1625991 h 2895600"/>
                <a:gd name="connsiteX6" fmla="*/ 214288 w 7864644"/>
                <a:gd name="connsiteY6" fmla="*/ 1016020 h 2895600"/>
                <a:gd name="connsiteX7" fmla="*/ 45916 w 7864644"/>
                <a:gd name="connsiteY7" fmla="*/ 448384 h 2895600"/>
                <a:gd name="connsiteX8" fmla="*/ 55299 w 7864644"/>
                <a:gd name="connsiteY8" fmla="*/ 0 h 2895600"/>
                <a:gd name="connsiteX0" fmla="*/ 55299 w 7879425"/>
                <a:gd name="connsiteY0" fmla="*/ 0 h 2895600"/>
                <a:gd name="connsiteX1" fmla="*/ 7864644 w 7879425"/>
                <a:gd name="connsiteY1" fmla="*/ 0 h 2895600"/>
                <a:gd name="connsiteX2" fmla="*/ 7732620 w 7879425"/>
                <a:gd name="connsiteY2" fmla="*/ 510363 h 2895600"/>
                <a:gd name="connsiteX3" fmla="*/ 7879313 w 7879425"/>
                <a:gd name="connsiteY3" fmla="*/ 928723 h 2895600"/>
                <a:gd name="connsiteX4" fmla="*/ 7864644 w 7879425"/>
                <a:gd name="connsiteY4" fmla="*/ 2895600 h 2895600"/>
                <a:gd name="connsiteX5" fmla="*/ 55299 w 7879425"/>
                <a:gd name="connsiteY5" fmla="*/ 2895600 h 2895600"/>
                <a:gd name="connsiteX6" fmla="*/ 45917 w 7879425"/>
                <a:gd name="connsiteY6" fmla="*/ 1625991 h 2895600"/>
                <a:gd name="connsiteX7" fmla="*/ 214288 w 7879425"/>
                <a:gd name="connsiteY7" fmla="*/ 1016020 h 2895600"/>
                <a:gd name="connsiteX8" fmla="*/ 45916 w 7879425"/>
                <a:gd name="connsiteY8" fmla="*/ 448384 h 2895600"/>
                <a:gd name="connsiteX9" fmla="*/ 55299 w 7879425"/>
                <a:gd name="connsiteY9" fmla="*/ 0 h 2895600"/>
                <a:gd name="connsiteX0" fmla="*/ 55299 w 7879425"/>
                <a:gd name="connsiteY0" fmla="*/ 0 h 2895600"/>
                <a:gd name="connsiteX1" fmla="*/ 7864644 w 7879425"/>
                <a:gd name="connsiteY1" fmla="*/ 0 h 2895600"/>
                <a:gd name="connsiteX2" fmla="*/ 7732620 w 7879425"/>
                <a:gd name="connsiteY2" fmla="*/ 510363 h 2895600"/>
                <a:gd name="connsiteX3" fmla="*/ 7879313 w 7879425"/>
                <a:gd name="connsiteY3" fmla="*/ 928723 h 2895600"/>
                <a:gd name="connsiteX4" fmla="*/ 7688611 w 7879425"/>
                <a:gd name="connsiteY4" fmla="*/ 1734454 h 2895600"/>
                <a:gd name="connsiteX5" fmla="*/ 7864644 w 7879425"/>
                <a:gd name="connsiteY5" fmla="*/ 2895600 h 2895600"/>
                <a:gd name="connsiteX6" fmla="*/ 55299 w 7879425"/>
                <a:gd name="connsiteY6" fmla="*/ 2895600 h 2895600"/>
                <a:gd name="connsiteX7" fmla="*/ 45917 w 7879425"/>
                <a:gd name="connsiteY7" fmla="*/ 1625991 h 2895600"/>
                <a:gd name="connsiteX8" fmla="*/ 214288 w 7879425"/>
                <a:gd name="connsiteY8" fmla="*/ 1016020 h 2895600"/>
                <a:gd name="connsiteX9" fmla="*/ 45916 w 7879425"/>
                <a:gd name="connsiteY9" fmla="*/ 448384 h 2895600"/>
                <a:gd name="connsiteX10" fmla="*/ 55299 w 7879425"/>
                <a:gd name="connsiteY10" fmla="*/ 0 h 2895600"/>
                <a:gd name="connsiteX0" fmla="*/ 55299 w 7908650"/>
                <a:gd name="connsiteY0" fmla="*/ 0 h 2895600"/>
                <a:gd name="connsiteX1" fmla="*/ 7864644 w 7908650"/>
                <a:gd name="connsiteY1" fmla="*/ 0 h 2895600"/>
                <a:gd name="connsiteX2" fmla="*/ 7732620 w 7908650"/>
                <a:gd name="connsiteY2" fmla="*/ 510363 h 2895600"/>
                <a:gd name="connsiteX3" fmla="*/ 7879313 w 7908650"/>
                <a:gd name="connsiteY3" fmla="*/ 928723 h 2895600"/>
                <a:gd name="connsiteX4" fmla="*/ 7688611 w 7908650"/>
                <a:gd name="connsiteY4" fmla="*/ 1734454 h 2895600"/>
                <a:gd name="connsiteX5" fmla="*/ 7908650 w 7908650"/>
                <a:gd name="connsiteY5" fmla="*/ 2462711 h 2895600"/>
                <a:gd name="connsiteX6" fmla="*/ 7864644 w 7908650"/>
                <a:gd name="connsiteY6" fmla="*/ 2895600 h 2895600"/>
                <a:gd name="connsiteX7" fmla="*/ 55299 w 7908650"/>
                <a:gd name="connsiteY7" fmla="*/ 2895600 h 2895600"/>
                <a:gd name="connsiteX8" fmla="*/ 45917 w 7908650"/>
                <a:gd name="connsiteY8" fmla="*/ 1625991 h 2895600"/>
                <a:gd name="connsiteX9" fmla="*/ 214288 w 7908650"/>
                <a:gd name="connsiteY9" fmla="*/ 1016020 h 2895600"/>
                <a:gd name="connsiteX10" fmla="*/ 45916 w 7908650"/>
                <a:gd name="connsiteY10" fmla="*/ 448384 h 2895600"/>
                <a:gd name="connsiteX11" fmla="*/ 55299 w 7908650"/>
                <a:gd name="connsiteY11" fmla="*/ 0 h 2895600"/>
                <a:gd name="connsiteX0" fmla="*/ 55299 w 7908650"/>
                <a:gd name="connsiteY0" fmla="*/ 0 h 2895600"/>
                <a:gd name="connsiteX1" fmla="*/ 7864644 w 7908650"/>
                <a:gd name="connsiteY1" fmla="*/ 0 h 2895600"/>
                <a:gd name="connsiteX2" fmla="*/ 7732620 w 7908650"/>
                <a:gd name="connsiteY2" fmla="*/ 510363 h 2895600"/>
                <a:gd name="connsiteX3" fmla="*/ 7879313 w 7908650"/>
                <a:gd name="connsiteY3" fmla="*/ 928723 h 2895600"/>
                <a:gd name="connsiteX4" fmla="*/ 7688611 w 7908650"/>
                <a:gd name="connsiteY4" fmla="*/ 1734454 h 2895600"/>
                <a:gd name="connsiteX5" fmla="*/ 7908650 w 7908650"/>
                <a:gd name="connsiteY5" fmla="*/ 2462711 h 2895600"/>
                <a:gd name="connsiteX6" fmla="*/ 7864644 w 7908650"/>
                <a:gd name="connsiteY6" fmla="*/ 2895600 h 2895600"/>
                <a:gd name="connsiteX7" fmla="*/ 55299 w 7908650"/>
                <a:gd name="connsiteY7" fmla="*/ 2895600 h 2895600"/>
                <a:gd name="connsiteX8" fmla="*/ 45917 w 7908650"/>
                <a:gd name="connsiteY8" fmla="*/ 1625991 h 2895600"/>
                <a:gd name="connsiteX9" fmla="*/ 214288 w 7908650"/>
                <a:gd name="connsiteY9" fmla="*/ 1016020 h 2895600"/>
                <a:gd name="connsiteX10" fmla="*/ 45916 w 7908650"/>
                <a:gd name="connsiteY10" fmla="*/ 448384 h 2895600"/>
                <a:gd name="connsiteX11" fmla="*/ 55299 w 7908650"/>
                <a:gd name="connsiteY11" fmla="*/ 0 h 2895600"/>
                <a:gd name="connsiteX0" fmla="*/ 55299 w 7908650"/>
                <a:gd name="connsiteY0" fmla="*/ 0 h 2895600"/>
                <a:gd name="connsiteX1" fmla="*/ 7864644 w 7908650"/>
                <a:gd name="connsiteY1" fmla="*/ 0 h 2895600"/>
                <a:gd name="connsiteX2" fmla="*/ 7732620 w 7908650"/>
                <a:gd name="connsiteY2" fmla="*/ 510363 h 2895600"/>
                <a:gd name="connsiteX3" fmla="*/ 7879313 w 7908650"/>
                <a:gd name="connsiteY3" fmla="*/ 928723 h 2895600"/>
                <a:gd name="connsiteX4" fmla="*/ 7688611 w 7908650"/>
                <a:gd name="connsiteY4" fmla="*/ 1734454 h 2895600"/>
                <a:gd name="connsiteX5" fmla="*/ 7908650 w 7908650"/>
                <a:gd name="connsiteY5" fmla="*/ 2462711 h 2895600"/>
                <a:gd name="connsiteX6" fmla="*/ 7864644 w 7908650"/>
                <a:gd name="connsiteY6" fmla="*/ 2895600 h 2895600"/>
                <a:gd name="connsiteX7" fmla="*/ 55299 w 7908650"/>
                <a:gd name="connsiteY7" fmla="*/ 2895600 h 2895600"/>
                <a:gd name="connsiteX8" fmla="*/ 45917 w 7908650"/>
                <a:gd name="connsiteY8" fmla="*/ 1625991 h 2895600"/>
                <a:gd name="connsiteX9" fmla="*/ 214288 w 7908650"/>
                <a:gd name="connsiteY9" fmla="*/ 1016020 h 2895600"/>
                <a:gd name="connsiteX10" fmla="*/ 45916 w 7908650"/>
                <a:gd name="connsiteY10" fmla="*/ 448384 h 2895600"/>
                <a:gd name="connsiteX11" fmla="*/ 55299 w 7908650"/>
                <a:gd name="connsiteY11" fmla="*/ 0 h 2895600"/>
                <a:gd name="connsiteX0" fmla="*/ 55299 w 7908650"/>
                <a:gd name="connsiteY0" fmla="*/ 0 h 2895600"/>
                <a:gd name="connsiteX1" fmla="*/ 7864644 w 7908650"/>
                <a:gd name="connsiteY1" fmla="*/ 0 h 2895600"/>
                <a:gd name="connsiteX2" fmla="*/ 7732620 w 7908650"/>
                <a:gd name="connsiteY2" fmla="*/ 510363 h 2895600"/>
                <a:gd name="connsiteX3" fmla="*/ 7879313 w 7908650"/>
                <a:gd name="connsiteY3" fmla="*/ 928723 h 2895600"/>
                <a:gd name="connsiteX4" fmla="*/ 7688611 w 7908650"/>
                <a:gd name="connsiteY4" fmla="*/ 1734454 h 2895600"/>
                <a:gd name="connsiteX5" fmla="*/ 7908650 w 7908650"/>
                <a:gd name="connsiteY5" fmla="*/ 2462711 h 2895600"/>
                <a:gd name="connsiteX6" fmla="*/ 7864644 w 7908650"/>
                <a:gd name="connsiteY6" fmla="*/ 2895600 h 2895600"/>
                <a:gd name="connsiteX7" fmla="*/ 55299 w 7908650"/>
                <a:gd name="connsiteY7" fmla="*/ 2895600 h 2895600"/>
                <a:gd name="connsiteX8" fmla="*/ 45917 w 7908650"/>
                <a:gd name="connsiteY8" fmla="*/ 1625991 h 2895600"/>
                <a:gd name="connsiteX9" fmla="*/ 214288 w 7908650"/>
                <a:gd name="connsiteY9" fmla="*/ 1016020 h 2895600"/>
                <a:gd name="connsiteX10" fmla="*/ 45916 w 7908650"/>
                <a:gd name="connsiteY10" fmla="*/ 448384 h 2895600"/>
                <a:gd name="connsiteX11" fmla="*/ 55299 w 7908650"/>
                <a:gd name="connsiteY11" fmla="*/ 0 h 2895600"/>
                <a:gd name="connsiteX0" fmla="*/ 55299 w 7908650"/>
                <a:gd name="connsiteY0" fmla="*/ 0 h 2895600"/>
                <a:gd name="connsiteX1" fmla="*/ 7864644 w 7908650"/>
                <a:gd name="connsiteY1" fmla="*/ 0 h 2895600"/>
                <a:gd name="connsiteX2" fmla="*/ 7732620 w 7908650"/>
                <a:gd name="connsiteY2" fmla="*/ 510363 h 2895600"/>
                <a:gd name="connsiteX3" fmla="*/ 7879313 w 7908650"/>
                <a:gd name="connsiteY3" fmla="*/ 928723 h 2895600"/>
                <a:gd name="connsiteX4" fmla="*/ 7688611 w 7908650"/>
                <a:gd name="connsiteY4" fmla="*/ 1734454 h 2895600"/>
                <a:gd name="connsiteX5" fmla="*/ 7908650 w 7908650"/>
                <a:gd name="connsiteY5" fmla="*/ 2462711 h 2895600"/>
                <a:gd name="connsiteX6" fmla="*/ 7864644 w 7908650"/>
                <a:gd name="connsiteY6" fmla="*/ 2895600 h 2895600"/>
                <a:gd name="connsiteX7" fmla="*/ 55299 w 7908650"/>
                <a:gd name="connsiteY7" fmla="*/ 2895600 h 2895600"/>
                <a:gd name="connsiteX8" fmla="*/ 45917 w 7908650"/>
                <a:gd name="connsiteY8" fmla="*/ 1625991 h 2895600"/>
                <a:gd name="connsiteX9" fmla="*/ 214288 w 7908650"/>
                <a:gd name="connsiteY9" fmla="*/ 1016020 h 2895600"/>
                <a:gd name="connsiteX10" fmla="*/ 45916 w 7908650"/>
                <a:gd name="connsiteY10" fmla="*/ 448384 h 2895600"/>
                <a:gd name="connsiteX11" fmla="*/ 55299 w 7908650"/>
                <a:gd name="connsiteY11" fmla="*/ 0 h 2895600"/>
                <a:gd name="connsiteX0" fmla="*/ 55299 w 7908650"/>
                <a:gd name="connsiteY0" fmla="*/ 0 h 2895600"/>
                <a:gd name="connsiteX1" fmla="*/ 7864644 w 7908650"/>
                <a:gd name="connsiteY1" fmla="*/ 0 h 2895600"/>
                <a:gd name="connsiteX2" fmla="*/ 7732620 w 7908650"/>
                <a:gd name="connsiteY2" fmla="*/ 510363 h 2895600"/>
                <a:gd name="connsiteX3" fmla="*/ 7879313 w 7908650"/>
                <a:gd name="connsiteY3" fmla="*/ 928723 h 2895600"/>
                <a:gd name="connsiteX4" fmla="*/ 7629934 w 7908650"/>
                <a:gd name="connsiteY4" fmla="*/ 1734454 h 2895600"/>
                <a:gd name="connsiteX5" fmla="*/ 7908650 w 7908650"/>
                <a:gd name="connsiteY5" fmla="*/ 2462711 h 2895600"/>
                <a:gd name="connsiteX6" fmla="*/ 7864644 w 7908650"/>
                <a:gd name="connsiteY6" fmla="*/ 2895600 h 2895600"/>
                <a:gd name="connsiteX7" fmla="*/ 55299 w 7908650"/>
                <a:gd name="connsiteY7" fmla="*/ 2895600 h 2895600"/>
                <a:gd name="connsiteX8" fmla="*/ 45917 w 7908650"/>
                <a:gd name="connsiteY8" fmla="*/ 1625991 h 2895600"/>
                <a:gd name="connsiteX9" fmla="*/ 214288 w 7908650"/>
                <a:gd name="connsiteY9" fmla="*/ 1016020 h 2895600"/>
                <a:gd name="connsiteX10" fmla="*/ 45916 w 7908650"/>
                <a:gd name="connsiteY10" fmla="*/ 448384 h 2895600"/>
                <a:gd name="connsiteX11" fmla="*/ 55299 w 7908650"/>
                <a:gd name="connsiteY11" fmla="*/ 0 h 2895600"/>
                <a:gd name="connsiteX0" fmla="*/ 55299 w 7908650"/>
                <a:gd name="connsiteY0" fmla="*/ 0 h 2895600"/>
                <a:gd name="connsiteX1" fmla="*/ 7864644 w 7908650"/>
                <a:gd name="connsiteY1" fmla="*/ 0 h 2895600"/>
                <a:gd name="connsiteX2" fmla="*/ 7732620 w 7908650"/>
                <a:gd name="connsiteY2" fmla="*/ 510363 h 2895600"/>
                <a:gd name="connsiteX3" fmla="*/ 7879313 w 7908650"/>
                <a:gd name="connsiteY3" fmla="*/ 928723 h 2895600"/>
                <a:gd name="connsiteX4" fmla="*/ 7629934 w 7908650"/>
                <a:gd name="connsiteY4" fmla="*/ 1734454 h 2895600"/>
                <a:gd name="connsiteX5" fmla="*/ 7908650 w 7908650"/>
                <a:gd name="connsiteY5" fmla="*/ 2462711 h 2895600"/>
                <a:gd name="connsiteX6" fmla="*/ 7864644 w 7908650"/>
                <a:gd name="connsiteY6" fmla="*/ 2895600 h 2895600"/>
                <a:gd name="connsiteX7" fmla="*/ 55299 w 7908650"/>
                <a:gd name="connsiteY7" fmla="*/ 2895600 h 2895600"/>
                <a:gd name="connsiteX8" fmla="*/ 45917 w 7908650"/>
                <a:gd name="connsiteY8" fmla="*/ 1625991 h 2895600"/>
                <a:gd name="connsiteX9" fmla="*/ 214288 w 7908650"/>
                <a:gd name="connsiteY9" fmla="*/ 1016020 h 2895600"/>
                <a:gd name="connsiteX10" fmla="*/ 45916 w 7908650"/>
                <a:gd name="connsiteY10" fmla="*/ 448384 h 2895600"/>
                <a:gd name="connsiteX11" fmla="*/ 55299 w 7908650"/>
                <a:gd name="connsiteY11" fmla="*/ 0 h 2895600"/>
                <a:gd name="connsiteX0" fmla="*/ 55299 w 7908650"/>
                <a:gd name="connsiteY0" fmla="*/ 0 h 2895600"/>
                <a:gd name="connsiteX1" fmla="*/ 7864644 w 7908650"/>
                <a:gd name="connsiteY1" fmla="*/ 0 h 2895600"/>
                <a:gd name="connsiteX2" fmla="*/ 7732620 w 7908650"/>
                <a:gd name="connsiteY2" fmla="*/ 510363 h 2895600"/>
                <a:gd name="connsiteX3" fmla="*/ 7879313 w 7908650"/>
                <a:gd name="connsiteY3" fmla="*/ 928723 h 2895600"/>
                <a:gd name="connsiteX4" fmla="*/ 7629934 w 7908650"/>
                <a:gd name="connsiteY4" fmla="*/ 1734454 h 2895600"/>
                <a:gd name="connsiteX5" fmla="*/ 7908650 w 7908650"/>
                <a:gd name="connsiteY5" fmla="*/ 2462711 h 2895600"/>
                <a:gd name="connsiteX6" fmla="*/ 7864644 w 7908650"/>
                <a:gd name="connsiteY6" fmla="*/ 2895600 h 2895600"/>
                <a:gd name="connsiteX7" fmla="*/ 55299 w 7908650"/>
                <a:gd name="connsiteY7" fmla="*/ 2895600 h 2895600"/>
                <a:gd name="connsiteX8" fmla="*/ 45917 w 7908650"/>
                <a:gd name="connsiteY8" fmla="*/ 1625991 h 2895600"/>
                <a:gd name="connsiteX9" fmla="*/ 214288 w 7908650"/>
                <a:gd name="connsiteY9" fmla="*/ 1016020 h 2895600"/>
                <a:gd name="connsiteX10" fmla="*/ 45916 w 7908650"/>
                <a:gd name="connsiteY10" fmla="*/ 448384 h 2895600"/>
                <a:gd name="connsiteX11" fmla="*/ 55299 w 7908650"/>
                <a:gd name="connsiteY11" fmla="*/ 0 h 2895600"/>
                <a:gd name="connsiteX0" fmla="*/ 55299 w 7908650"/>
                <a:gd name="connsiteY0" fmla="*/ 0 h 2895600"/>
                <a:gd name="connsiteX1" fmla="*/ 7864644 w 7908650"/>
                <a:gd name="connsiteY1" fmla="*/ 0 h 2895600"/>
                <a:gd name="connsiteX2" fmla="*/ 7732620 w 7908650"/>
                <a:gd name="connsiteY2" fmla="*/ 510363 h 2895600"/>
                <a:gd name="connsiteX3" fmla="*/ 7879313 w 7908650"/>
                <a:gd name="connsiteY3" fmla="*/ 928723 h 2895600"/>
                <a:gd name="connsiteX4" fmla="*/ 7629934 w 7908650"/>
                <a:gd name="connsiteY4" fmla="*/ 1734454 h 2895600"/>
                <a:gd name="connsiteX5" fmla="*/ 7908650 w 7908650"/>
                <a:gd name="connsiteY5" fmla="*/ 2462711 h 2895600"/>
                <a:gd name="connsiteX6" fmla="*/ 7864644 w 7908650"/>
                <a:gd name="connsiteY6" fmla="*/ 2895600 h 2895600"/>
                <a:gd name="connsiteX7" fmla="*/ 55299 w 7908650"/>
                <a:gd name="connsiteY7" fmla="*/ 2895600 h 2895600"/>
                <a:gd name="connsiteX8" fmla="*/ 45917 w 7908650"/>
                <a:gd name="connsiteY8" fmla="*/ 1625991 h 2895600"/>
                <a:gd name="connsiteX9" fmla="*/ 214288 w 7908650"/>
                <a:gd name="connsiteY9" fmla="*/ 1016020 h 2895600"/>
                <a:gd name="connsiteX10" fmla="*/ 45916 w 7908650"/>
                <a:gd name="connsiteY10" fmla="*/ 448384 h 2895600"/>
                <a:gd name="connsiteX11" fmla="*/ 55299 w 7908650"/>
                <a:gd name="connsiteY11" fmla="*/ 0 h 2895600"/>
                <a:gd name="connsiteX0" fmla="*/ 55299 w 7908650"/>
                <a:gd name="connsiteY0" fmla="*/ 0 h 2895600"/>
                <a:gd name="connsiteX1" fmla="*/ 7864644 w 7908650"/>
                <a:gd name="connsiteY1" fmla="*/ 0 h 2895600"/>
                <a:gd name="connsiteX2" fmla="*/ 7732620 w 7908650"/>
                <a:gd name="connsiteY2" fmla="*/ 510363 h 2895600"/>
                <a:gd name="connsiteX3" fmla="*/ 7879313 w 7908650"/>
                <a:gd name="connsiteY3" fmla="*/ 928723 h 2895600"/>
                <a:gd name="connsiteX4" fmla="*/ 7629934 w 7908650"/>
                <a:gd name="connsiteY4" fmla="*/ 1734454 h 2895600"/>
                <a:gd name="connsiteX5" fmla="*/ 7908650 w 7908650"/>
                <a:gd name="connsiteY5" fmla="*/ 2462711 h 2895600"/>
                <a:gd name="connsiteX6" fmla="*/ 7864644 w 7908650"/>
                <a:gd name="connsiteY6" fmla="*/ 2895600 h 2895600"/>
                <a:gd name="connsiteX7" fmla="*/ 55299 w 7908650"/>
                <a:gd name="connsiteY7" fmla="*/ 2895600 h 2895600"/>
                <a:gd name="connsiteX8" fmla="*/ 45917 w 7908650"/>
                <a:gd name="connsiteY8" fmla="*/ 1625991 h 2895600"/>
                <a:gd name="connsiteX9" fmla="*/ 214288 w 7908650"/>
                <a:gd name="connsiteY9" fmla="*/ 1016020 h 2895600"/>
                <a:gd name="connsiteX10" fmla="*/ 45916 w 7908650"/>
                <a:gd name="connsiteY10" fmla="*/ 448384 h 2895600"/>
                <a:gd name="connsiteX11" fmla="*/ 55299 w 7908650"/>
                <a:gd name="connsiteY11" fmla="*/ 0 h 2895600"/>
                <a:gd name="connsiteX0" fmla="*/ 55299 w 7908650"/>
                <a:gd name="connsiteY0" fmla="*/ 0 h 2895600"/>
                <a:gd name="connsiteX1" fmla="*/ 7864644 w 7908650"/>
                <a:gd name="connsiteY1" fmla="*/ 0 h 2895600"/>
                <a:gd name="connsiteX2" fmla="*/ 7732620 w 7908650"/>
                <a:gd name="connsiteY2" fmla="*/ 510363 h 2895600"/>
                <a:gd name="connsiteX3" fmla="*/ 7879313 w 7908650"/>
                <a:gd name="connsiteY3" fmla="*/ 928723 h 2895600"/>
                <a:gd name="connsiteX4" fmla="*/ 7629934 w 7908650"/>
                <a:gd name="connsiteY4" fmla="*/ 1734454 h 2895600"/>
                <a:gd name="connsiteX5" fmla="*/ 7908650 w 7908650"/>
                <a:gd name="connsiteY5" fmla="*/ 2462711 h 2895600"/>
                <a:gd name="connsiteX6" fmla="*/ 7864644 w 7908650"/>
                <a:gd name="connsiteY6" fmla="*/ 2895600 h 2895600"/>
                <a:gd name="connsiteX7" fmla="*/ 55299 w 7908650"/>
                <a:gd name="connsiteY7" fmla="*/ 2895600 h 2895600"/>
                <a:gd name="connsiteX8" fmla="*/ 45917 w 7908650"/>
                <a:gd name="connsiteY8" fmla="*/ 1625991 h 2895600"/>
                <a:gd name="connsiteX9" fmla="*/ 214288 w 7908650"/>
                <a:gd name="connsiteY9" fmla="*/ 1016020 h 2895600"/>
                <a:gd name="connsiteX10" fmla="*/ 45916 w 7908650"/>
                <a:gd name="connsiteY10" fmla="*/ 448384 h 2895600"/>
                <a:gd name="connsiteX11" fmla="*/ 55299 w 7908650"/>
                <a:gd name="connsiteY11" fmla="*/ 0 h 2895600"/>
                <a:gd name="connsiteX0" fmla="*/ 55299 w 7908650"/>
                <a:gd name="connsiteY0" fmla="*/ 0 h 2895600"/>
                <a:gd name="connsiteX1" fmla="*/ 7864644 w 7908650"/>
                <a:gd name="connsiteY1" fmla="*/ 0 h 2895600"/>
                <a:gd name="connsiteX2" fmla="*/ 7732620 w 7908650"/>
                <a:gd name="connsiteY2" fmla="*/ 510363 h 2895600"/>
                <a:gd name="connsiteX3" fmla="*/ 7879313 w 7908650"/>
                <a:gd name="connsiteY3" fmla="*/ 928723 h 2895600"/>
                <a:gd name="connsiteX4" fmla="*/ 7629934 w 7908650"/>
                <a:gd name="connsiteY4" fmla="*/ 1734454 h 2895600"/>
                <a:gd name="connsiteX5" fmla="*/ 7908650 w 7908650"/>
                <a:gd name="connsiteY5" fmla="*/ 2462711 h 2895600"/>
                <a:gd name="connsiteX6" fmla="*/ 7864644 w 7908650"/>
                <a:gd name="connsiteY6" fmla="*/ 2895600 h 2895600"/>
                <a:gd name="connsiteX7" fmla="*/ 55299 w 7908650"/>
                <a:gd name="connsiteY7" fmla="*/ 2895600 h 2895600"/>
                <a:gd name="connsiteX8" fmla="*/ 45917 w 7908650"/>
                <a:gd name="connsiteY8" fmla="*/ 1625991 h 2895600"/>
                <a:gd name="connsiteX9" fmla="*/ 214288 w 7908650"/>
                <a:gd name="connsiteY9" fmla="*/ 1016020 h 2895600"/>
                <a:gd name="connsiteX10" fmla="*/ 45916 w 7908650"/>
                <a:gd name="connsiteY10" fmla="*/ 448384 h 2895600"/>
                <a:gd name="connsiteX11" fmla="*/ 55299 w 7908650"/>
                <a:gd name="connsiteY11" fmla="*/ 0 h 2895600"/>
                <a:gd name="connsiteX0" fmla="*/ 55299 w 7908650"/>
                <a:gd name="connsiteY0" fmla="*/ 0 h 2895600"/>
                <a:gd name="connsiteX1" fmla="*/ 7864644 w 7908650"/>
                <a:gd name="connsiteY1" fmla="*/ 0 h 2895600"/>
                <a:gd name="connsiteX2" fmla="*/ 7732620 w 7908650"/>
                <a:gd name="connsiteY2" fmla="*/ 510363 h 2895600"/>
                <a:gd name="connsiteX3" fmla="*/ 7879313 w 7908650"/>
                <a:gd name="connsiteY3" fmla="*/ 928723 h 2895600"/>
                <a:gd name="connsiteX4" fmla="*/ 7629934 w 7908650"/>
                <a:gd name="connsiteY4" fmla="*/ 1734454 h 2895600"/>
                <a:gd name="connsiteX5" fmla="*/ 7908650 w 7908650"/>
                <a:gd name="connsiteY5" fmla="*/ 2462711 h 2895600"/>
                <a:gd name="connsiteX6" fmla="*/ 7864644 w 7908650"/>
                <a:gd name="connsiteY6" fmla="*/ 2895600 h 2895600"/>
                <a:gd name="connsiteX7" fmla="*/ 55299 w 7908650"/>
                <a:gd name="connsiteY7" fmla="*/ 2895600 h 2895600"/>
                <a:gd name="connsiteX8" fmla="*/ 45917 w 7908650"/>
                <a:gd name="connsiteY8" fmla="*/ 1625991 h 2895600"/>
                <a:gd name="connsiteX9" fmla="*/ 214288 w 7908650"/>
                <a:gd name="connsiteY9" fmla="*/ 1016020 h 2895600"/>
                <a:gd name="connsiteX10" fmla="*/ 45916 w 7908650"/>
                <a:gd name="connsiteY10" fmla="*/ 448384 h 2895600"/>
                <a:gd name="connsiteX11" fmla="*/ 55299 w 7908650"/>
                <a:gd name="connsiteY11" fmla="*/ 0 h 2895600"/>
                <a:gd name="connsiteX0" fmla="*/ 55299 w 7911602"/>
                <a:gd name="connsiteY0" fmla="*/ 0 h 2895600"/>
                <a:gd name="connsiteX1" fmla="*/ 7864644 w 7911602"/>
                <a:gd name="connsiteY1" fmla="*/ 0 h 2895600"/>
                <a:gd name="connsiteX2" fmla="*/ 7732620 w 7911602"/>
                <a:gd name="connsiteY2" fmla="*/ 510363 h 2895600"/>
                <a:gd name="connsiteX3" fmla="*/ 7879313 w 7911602"/>
                <a:gd name="connsiteY3" fmla="*/ 928723 h 2895600"/>
                <a:gd name="connsiteX4" fmla="*/ 7629934 w 7911602"/>
                <a:gd name="connsiteY4" fmla="*/ 1734454 h 2895600"/>
                <a:gd name="connsiteX5" fmla="*/ 7908650 w 7911602"/>
                <a:gd name="connsiteY5" fmla="*/ 2462711 h 2895600"/>
                <a:gd name="connsiteX6" fmla="*/ 7864644 w 7911602"/>
                <a:gd name="connsiteY6" fmla="*/ 2895600 h 2895600"/>
                <a:gd name="connsiteX7" fmla="*/ 55299 w 7911602"/>
                <a:gd name="connsiteY7" fmla="*/ 2895600 h 2895600"/>
                <a:gd name="connsiteX8" fmla="*/ 45917 w 7911602"/>
                <a:gd name="connsiteY8" fmla="*/ 1625991 h 2895600"/>
                <a:gd name="connsiteX9" fmla="*/ 214288 w 7911602"/>
                <a:gd name="connsiteY9" fmla="*/ 1016020 h 2895600"/>
                <a:gd name="connsiteX10" fmla="*/ 45916 w 7911602"/>
                <a:gd name="connsiteY10" fmla="*/ 448384 h 2895600"/>
                <a:gd name="connsiteX11" fmla="*/ 55299 w 7911602"/>
                <a:gd name="connsiteY11" fmla="*/ 0 h 2895600"/>
                <a:gd name="connsiteX0" fmla="*/ 55299 w 7911602"/>
                <a:gd name="connsiteY0" fmla="*/ 0 h 2895600"/>
                <a:gd name="connsiteX1" fmla="*/ 7864644 w 7911602"/>
                <a:gd name="connsiteY1" fmla="*/ 0 h 2895600"/>
                <a:gd name="connsiteX2" fmla="*/ 7732620 w 7911602"/>
                <a:gd name="connsiteY2" fmla="*/ 510363 h 2895600"/>
                <a:gd name="connsiteX3" fmla="*/ 7879313 w 7911602"/>
                <a:gd name="connsiteY3" fmla="*/ 928723 h 2895600"/>
                <a:gd name="connsiteX4" fmla="*/ 7629934 w 7911602"/>
                <a:gd name="connsiteY4" fmla="*/ 1734454 h 2895600"/>
                <a:gd name="connsiteX5" fmla="*/ 7908650 w 7911602"/>
                <a:gd name="connsiteY5" fmla="*/ 2462711 h 2895600"/>
                <a:gd name="connsiteX6" fmla="*/ 7864644 w 7911602"/>
                <a:gd name="connsiteY6" fmla="*/ 2895600 h 2895600"/>
                <a:gd name="connsiteX7" fmla="*/ 55299 w 7911602"/>
                <a:gd name="connsiteY7" fmla="*/ 2895600 h 2895600"/>
                <a:gd name="connsiteX8" fmla="*/ 45917 w 7911602"/>
                <a:gd name="connsiteY8" fmla="*/ 1625991 h 2895600"/>
                <a:gd name="connsiteX9" fmla="*/ 214288 w 7911602"/>
                <a:gd name="connsiteY9" fmla="*/ 1016020 h 2895600"/>
                <a:gd name="connsiteX10" fmla="*/ 45916 w 7911602"/>
                <a:gd name="connsiteY10" fmla="*/ 448384 h 2895600"/>
                <a:gd name="connsiteX11" fmla="*/ 55299 w 7911602"/>
                <a:gd name="connsiteY11" fmla="*/ 0 h 2895600"/>
                <a:gd name="connsiteX0" fmla="*/ 55299 w 7911602"/>
                <a:gd name="connsiteY0" fmla="*/ 0 h 2895600"/>
                <a:gd name="connsiteX1" fmla="*/ 7864644 w 7911602"/>
                <a:gd name="connsiteY1" fmla="*/ 0 h 2895600"/>
                <a:gd name="connsiteX2" fmla="*/ 7732620 w 7911602"/>
                <a:gd name="connsiteY2" fmla="*/ 510363 h 2895600"/>
                <a:gd name="connsiteX3" fmla="*/ 7879313 w 7911602"/>
                <a:gd name="connsiteY3" fmla="*/ 928723 h 2895600"/>
                <a:gd name="connsiteX4" fmla="*/ 7629934 w 7911602"/>
                <a:gd name="connsiteY4" fmla="*/ 1734454 h 2895600"/>
                <a:gd name="connsiteX5" fmla="*/ 7908650 w 7911602"/>
                <a:gd name="connsiteY5" fmla="*/ 2462711 h 2895600"/>
                <a:gd name="connsiteX6" fmla="*/ 7864644 w 7911602"/>
                <a:gd name="connsiteY6" fmla="*/ 2895600 h 2895600"/>
                <a:gd name="connsiteX7" fmla="*/ 55299 w 7911602"/>
                <a:gd name="connsiteY7" fmla="*/ 2895600 h 2895600"/>
                <a:gd name="connsiteX8" fmla="*/ 45917 w 7911602"/>
                <a:gd name="connsiteY8" fmla="*/ 1625991 h 2895600"/>
                <a:gd name="connsiteX9" fmla="*/ 214288 w 7911602"/>
                <a:gd name="connsiteY9" fmla="*/ 1016020 h 2895600"/>
                <a:gd name="connsiteX10" fmla="*/ 45916 w 7911602"/>
                <a:gd name="connsiteY10" fmla="*/ 448384 h 2895600"/>
                <a:gd name="connsiteX11" fmla="*/ 55299 w 7911602"/>
                <a:gd name="connsiteY11" fmla="*/ 0 h 2895600"/>
                <a:gd name="connsiteX0" fmla="*/ 69257 w 7925560"/>
                <a:gd name="connsiteY0" fmla="*/ 0 h 2895600"/>
                <a:gd name="connsiteX1" fmla="*/ 7878602 w 7925560"/>
                <a:gd name="connsiteY1" fmla="*/ 0 h 2895600"/>
                <a:gd name="connsiteX2" fmla="*/ 7746578 w 7925560"/>
                <a:gd name="connsiteY2" fmla="*/ 510363 h 2895600"/>
                <a:gd name="connsiteX3" fmla="*/ 7893271 w 7925560"/>
                <a:gd name="connsiteY3" fmla="*/ 928723 h 2895600"/>
                <a:gd name="connsiteX4" fmla="*/ 7643892 w 7925560"/>
                <a:gd name="connsiteY4" fmla="*/ 1734454 h 2895600"/>
                <a:gd name="connsiteX5" fmla="*/ 7922608 w 7925560"/>
                <a:gd name="connsiteY5" fmla="*/ 2462711 h 2895600"/>
                <a:gd name="connsiteX6" fmla="*/ 7878602 w 7925560"/>
                <a:gd name="connsiteY6" fmla="*/ 2895600 h 2895600"/>
                <a:gd name="connsiteX7" fmla="*/ 69257 w 7925560"/>
                <a:gd name="connsiteY7" fmla="*/ 2895600 h 2895600"/>
                <a:gd name="connsiteX8" fmla="*/ 59875 w 7925560"/>
                <a:gd name="connsiteY8" fmla="*/ 1625991 h 2895600"/>
                <a:gd name="connsiteX9" fmla="*/ 228246 w 7925560"/>
                <a:gd name="connsiteY9" fmla="*/ 1016020 h 2895600"/>
                <a:gd name="connsiteX10" fmla="*/ 59874 w 7925560"/>
                <a:gd name="connsiteY10" fmla="*/ 448384 h 2895600"/>
                <a:gd name="connsiteX11" fmla="*/ 69257 w 7925560"/>
                <a:gd name="connsiteY11" fmla="*/ 0 h 2895600"/>
                <a:gd name="connsiteX0" fmla="*/ 64294 w 7920597"/>
                <a:gd name="connsiteY0" fmla="*/ 0 h 2895600"/>
                <a:gd name="connsiteX1" fmla="*/ 7873639 w 7920597"/>
                <a:gd name="connsiteY1" fmla="*/ 0 h 2895600"/>
                <a:gd name="connsiteX2" fmla="*/ 7741615 w 7920597"/>
                <a:gd name="connsiteY2" fmla="*/ 510363 h 2895600"/>
                <a:gd name="connsiteX3" fmla="*/ 7888308 w 7920597"/>
                <a:gd name="connsiteY3" fmla="*/ 928723 h 2895600"/>
                <a:gd name="connsiteX4" fmla="*/ 7638929 w 7920597"/>
                <a:gd name="connsiteY4" fmla="*/ 1734454 h 2895600"/>
                <a:gd name="connsiteX5" fmla="*/ 7917645 w 7920597"/>
                <a:gd name="connsiteY5" fmla="*/ 2462711 h 2895600"/>
                <a:gd name="connsiteX6" fmla="*/ 7873639 w 7920597"/>
                <a:gd name="connsiteY6" fmla="*/ 2895600 h 2895600"/>
                <a:gd name="connsiteX7" fmla="*/ 64294 w 7920597"/>
                <a:gd name="connsiteY7" fmla="*/ 2895600 h 2895600"/>
                <a:gd name="connsiteX8" fmla="*/ 54912 w 7920597"/>
                <a:gd name="connsiteY8" fmla="*/ 1625991 h 2895600"/>
                <a:gd name="connsiteX9" fmla="*/ 223283 w 7920597"/>
                <a:gd name="connsiteY9" fmla="*/ 1016020 h 2895600"/>
                <a:gd name="connsiteX10" fmla="*/ 54911 w 7920597"/>
                <a:gd name="connsiteY10" fmla="*/ 448384 h 2895600"/>
                <a:gd name="connsiteX11" fmla="*/ 64294 w 7920597"/>
                <a:gd name="connsiteY11" fmla="*/ 0 h 2895600"/>
                <a:gd name="connsiteX0" fmla="*/ 55299 w 7911602"/>
                <a:gd name="connsiteY0" fmla="*/ 0 h 2895600"/>
                <a:gd name="connsiteX1" fmla="*/ 7864644 w 7911602"/>
                <a:gd name="connsiteY1" fmla="*/ 0 h 2895600"/>
                <a:gd name="connsiteX2" fmla="*/ 7732620 w 7911602"/>
                <a:gd name="connsiteY2" fmla="*/ 510363 h 2895600"/>
                <a:gd name="connsiteX3" fmla="*/ 7879313 w 7911602"/>
                <a:gd name="connsiteY3" fmla="*/ 928723 h 2895600"/>
                <a:gd name="connsiteX4" fmla="*/ 7629934 w 7911602"/>
                <a:gd name="connsiteY4" fmla="*/ 1734454 h 2895600"/>
                <a:gd name="connsiteX5" fmla="*/ 7908650 w 7911602"/>
                <a:gd name="connsiteY5" fmla="*/ 2462711 h 2895600"/>
                <a:gd name="connsiteX6" fmla="*/ 7864644 w 7911602"/>
                <a:gd name="connsiteY6" fmla="*/ 2895600 h 2895600"/>
                <a:gd name="connsiteX7" fmla="*/ 55299 w 7911602"/>
                <a:gd name="connsiteY7" fmla="*/ 2895600 h 2895600"/>
                <a:gd name="connsiteX8" fmla="*/ 45917 w 7911602"/>
                <a:gd name="connsiteY8" fmla="*/ 1625991 h 2895600"/>
                <a:gd name="connsiteX9" fmla="*/ 214288 w 7911602"/>
                <a:gd name="connsiteY9" fmla="*/ 1016020 h 2895600"/>
                <a:gd name="connsiteX10" fmla="*/ 45916 w 7911602"/>
                <a:gd name="connsiteY10" fmla="*/ 448384 h 2895600"/>
                <a:gd name="connsiteX11" fmla="*/ 55299 w 7911602"/>
                <a:gd name="connsiteY11" fmla="*/ 0 h 2895600"/>
                <a:gd name="connsiteX0" fmla="*/ 64538 w 7920841"/>
                <a:gd name="connsiteY0" fmla="*/ 0 h 2895600"/>
                <a:gd name="connsiteX1" fmla="*/ 7873883 w 7920841"/>
                <a:gd name="connsiteY1" fmla="*/ 0 h 2895600"/>
                <a:gd name="connsiteX2" fmla="*/ 7741859 w 7920841"/>
                <a:gd name="connsiteY2" fmla="*/ 510363 h 2895600"/>
                <a:gd name="connsiteX3" fmla="*/ 7888552 w 7920841"/>
                <a:gd name="connsiteY3" fmla="*/ 928723 h 2895600"/>
                <a:gd name="connsiteX4" fmla="*/ 7639173 w 7920841"/>
                <a:gd name="connsiteY4" fmla="*/ 1734454 h 2895600"/>
                <a:gd name="connsiteX5" fmla="*/ 7917889 w 7920841"/>
                <a:gd name="connsiteY5" fmla="*/ 2462711 h 2895600"/>
                <a:gd name="connsiteX6" fmla="*/ 7873883 w 7920841"/>
                <a:gd name="connsiteY6" fmla="*/ 2895600 h 2895600"/>
                <a:gd name="connsiteX7" fmla="*/ 64538 w 7920841"/>
                <a:gd name="connsiteY7" fmla="*/ 2895600 h 2895600"/>
                <a:gd name="connsiteX8" fmla="*/ 55156 w 7920841"/>
                <a:gd name="connsiteY8" fmla="*/ 1625991 h 2895600"/>
                <a:gd name="connsiteX9" fmla="*/ 223527 w 7920841"/>
                <a:gd name="connsiteY9" fmla="*/ 1016020 h 2895600"/>
                <a:gd name="connsiteX10" fmla="*/ 55155 w 7920841"/>
                <a:gd name="connsiteY10" fmla="*/ 448384 h 2895600"/>
                <a:gd name="connsiteX11" fmla="*/ 64538 w 7920841"/>
                <a:gd name="connsiteY11" fmla="*/ 0 h 2895600"/>
                <a:gd name="connsiteX0" fmla="*/ 64538 w 7920841"/>
                <a:gd name="connsiteY0" fmla="*/ 0 h 2895600"/>
                <a:gd name="connsiteX1" fmla="*/ 7873883 w 7920841"/>
                <a:gd name="connsiteY1" fmla="*/ 0 h 2895600"/>
                <a:gd name="connsiteX2" fmla="*/ 7741859 w 7920841"/>
                <a:gd name="connsiteY2" fmla="*/ 510363 h 2895600"/>
                <a:gd name="connsiteX3" fmla="*/ 7888552 w 7920841"/>
                <a:gd name="connsiteY3" fmla="*/ 928723 h 2895600"/>
                <a:gd name="connsiteX4" fmla="*/ 7639173 w 7920841"/>
                <a:gd name="connsiteY4" fmla="*/ 1734454 h 2895600"/>
                <a:gd name="connsiteX5" fmla="*/ 7917889 w 7920841"/>
                <a:gd name="connsiteY5" fmla="*/ 2462711 h 2895600"/>
                <a:gd name="connsiteX6" fmla="*/ 7873883 w 7920841"/>
                <a:gd name="connsiteY6" fmla="*/ 2895600 h 2895600"/>
                <a:gd name="connsiteX7" fmla="*/ 64538 w 7920841"/>
                <a:gd name="connsiteY7" fmla="*/ 2895600 h 2895600"/>
                <a:gd name="connsiteX8" fmla="*/ 55156 w 7920841"/>
                <a:gd name="connsiteY8" fmla="*/ 1625991 h 2895600"/>
                <a:gd name="connsiteX9" fmla="*/ 223527 w 7920841"/>
                <a:gd name="connsiteY9" fmla="*/ 1016020 h 2895600"/>
                <a:gd name="connsiteX10" fmla="*/ 55155 w 7920841"/>
                <a:gd name="connsiteY10" fmla="*/ 448384 h 2895600"/>
                <a:gd name="connsiteX11" fmla="*/ 64538 w 7920841"/>
                <a:gd name="connsiteY11" fmla="*/ 0 h 2895600"/>
                <a:gd name="connsiteX0" fmla="*/ 64538 w 7920841"/>
                <a:gd name="connsiteY0" fmla="*/ 0 h 2895600"/>
                <a:gd name="connsiteX1" fmla="*/ 7873883 w 7920841"/>
                <a:gd name="connsiteY1" fmla="*/ 0 h 2895600"/>
                <a:gd name="connsiteX2" fmla="*/ 7741859 w 7920841"/>
                <a:gd name="connsiteY2" fmla="*/ 510363 h 2895600"/>
                <a:gd name="connsiteX3" fmla="*/ 7888552 w 7920841"/>
                <a:gd name="connsiteY3" fmla="*/ 928723 h 2895600"/>
                <a:gd name="connsiteX4" fmla="*/ 7639173 w 7920841"/>
                <a:gd name="connsiteY4" fmla="*/ 1734454 h 2895600"/>
                <a:gd name="connsiteX5" fmla="*/ 7917889 w 7920841"/>
                <a:gd name="connsiteY5" fmla="*/ 2462711 h 2895600"/>
                <a:gd name="connsiteX6" fmla="*/ 7873883 w 7920841"/>
                <a:gd name="connsiteY6" fmla="*/ 2895600 h 2895600"/>
                <a:gd name="connsiteX7" fmla="*/ 64538 w 7920841"/>
                <a:gd name="connsiteY7" fmla="*/ 2895600 h 2895600"/>
                <a:gd name="connsiteX8" fmla="*/ 55156 w 7920841"/>
                <a:gd name="connsiteY8" fmla="*/ 1625991 h 2895600"/>
                <a:gd name="connsiteX9" fmla="*/ 223527 w 7920841"/>
                <a:gd name="connsiteY9" fmla="*/ 1016020 h 2895600"/>
                <a:gd name="connsiteX10" fmla="*/ 55155 w 7920841"/>
                <a:gd name="connsiteY10" fmla="*/ 448384 h 2895600"/>
                <a:gd name="connsiteX11" fmla="*/ 64538 w 7920841"/>
                <a:gd name="connsiteY11" fmla="*/ 0 h 2895600"/>
                <a:gd name="connsiteX0" fmla="*/ 64538 w 7920841"/>
                <a:gd name="connsiteY0" fmla="*/ 0 h 2895600"/>
                <a:gd name="connsiteX1" fmla="*/ 7873883 w 7920841"/>
                <a:gd name="connsiteY1" fmla="*/ 0 h 2895600"/>
                <a:gd name="connsiteX2" fmla="*/ 7741859 w 7920841"/>
                <a:gd name="connsiteY2" fmla="*/ 510363 h 2895600"/>
                <a:gd name="connsiteX3" fmla="*/ 7888552 w 7920841"/>
                <a:gd name="connsiteY3" fmla="*/ 928723 h 2895600"/>
                <a:gd name="connsiteX4" fmla="*/ 7639173 w 7920841"/>
                <a:gd name="connsiteY4" fmla="*/ 1734454 h 2895600"/>
                <a:gd name="connsiteX5" fmla="*/ 7917889 w 7920841"/>
                <a:gd name="connsiteY5" fmla="*/ 2462711 h 2895600"/>
                <a:gd name="connsiteX6" fmla="*/ 7873883 w 7920841"/>
                <a:gd name="connsiteY6" fmla="*/ 2895600 h 2895600"/>
                <a:gd name="connsiteX7" fmla="*/ 64538 w 7920841"/>
                <a:gd name="connsiteY7" fmla="*/ 2895600 h 2895600"/>
                <a:gd name="connsiteX8" fmla="*/ 55156 w 7920841"/>
                <a:gd name="connsiteY8" fmla="*/ 1625991 h 2895600"/>
                <a:gd name="connsiteX9" fmla="*/ 223527 w 7920841"/>
                <a:gd name="connsiteY9" fmla="*/ 1016020 h 2895600"/>
                <a:gd name="connsiteX10" fmla="*/ 55155 w 7920841"/>
                <a:gd name="connsiteY10" fmla="*/ 448384 h 2895600"/>
                <a:gd name="connsiteX11" fmla="*/ 64538 w 7920841"/>
                <a:gd name="connsiteY11" fmla="*/ 0 h 2895600"/>
                <a:gd name="connsiteX0" fmla="*/ 64538 w 7920841"/>
                <a:gd name="connsiteY0" fmla="*/ 0 h 2895600"/>
                <a:gd name="connsiteX1" fmla="*/ 7873883 w 7920841"/>
                <a:gd name="connsiteY1" fmla="*/ 0 h 2895600"/>
                <a:gd name="connsiteX2" fmla="*/ 7741859 w 7920841"/>
                <a:gd name="connsiteY2" fmla="*/ 510363 h 2895600"/>
                <a:gd name="connsiteX3" fmla="*/ 7888552 w 7920841"/>
                <a:gd name="connsiteY3" fmla="*/ 928723 h 2895600"/>
                <a:gd name="connsiteX4" fmla="*/ 7639173 w 7920841"/>
                <a:gd name="connsiteY4" fmla="*/ 1734454 h 2895600"/>
                <a:gd name="connsiteX5" fmla="*/ 7917889 w 7920841"/>
                <a:gd name="connsiteY5" fmla="*/ 2462711 h 2895600"/>
                <a:gd name="connsiteX6" fmla="*/ 7873883 w 7920841"/>
                <a:gd name="connsiteY6" fmla="*/ 2895600 h 2895600"/>
                <a:gd name="connsiteX7" fmla="*/ 64538 w 7920841"/>
                <a:gd name="connsiteY7" fmla="*/ 2895600 h 2895600"/>
                <a:gd name="connsiteX8" fmla="*/ 55156 w 7920841"/>
                <a:gd name="connsiteY8" fmla="*/ 1625991 h 2895600"/>
                <a:gd name="connsiteX9" fmla="*/ 223527 w 7920841"/>
                <a:gd name="connsiteY9" fmla="*/ 1016020 h 2895600"/>
                <a:gd name="connsiteX10" fmla="*/ 55155 w 7920841"/>
                <a:gd name="connsiteY10" fmla="*/ 448384 h 2895600"/>
                <a:gd name="connsiteX11" fmla="*/ 64538 w 7920841"/>
                <a:gd name="connsiteY11" fmla="*/ 0 h 2895600"/>
                <a:gd name="connsiteX0" fmla="*/ 64538 w 7920841"/>
                <a:gd name="connsiteY0" fmla="*/ 0 h 2895600"/>
                <a:gd name="connsiteX1" fmla="*/ 7873883 w 7920841"/>
                <a:gd name="connsiteY1" fmla="*/ 0 h 2895600"/>
                <a:gd name="connsiteX2" fmla="*/ 7741859 w 7920841"/>
                <a:gd name="connsiteY2" fmla="*/ 510363 h 2895600"/>
                <a:gd name="connsiteX3" fmla="*/ 7888552 w 7920841"/>
                <a:gd name="connsiteY3" fmla="*/ 928723 h 2895600"/>
                <a:gd name="connsiteX4" fmla="*/ 7639173 w 7920841"/>
                <a:gd name="connsiteY4" fmla="*/ 1734454 h 2895600"/>
                <a:gd name="connsiteX5" fmla="*/ 7917889 w 7920841"/>
                <a:gd name="connsiteY5" fmla="*/ 2462711 h 2895600"/>
                <a:gd name="connsiteX6" fmla="*/ 7873883 w 7920841"/>
                <a:gd name="connsiteY6" fmla="*/ 2895600 h 2895600"/>
                <a:gd name="connsiteX7" fmla="*/ 64538 w 7920841"/>
                <a:gd name="connsiteY7" fmla="*/ 2895600 h 2895600"/>
                <a:gd name="connsiteX8" fmla="*/ 55156 w 7920841"/>
                <a:gd name="connsiteY8" fmla="*/ 1625991 h 2895600"/>
                <a:gd name="connsiteX9" fmla="*/ 223527 w 7920841"/>
                <a:gd name="connsiteY9" fmla="*/ 1016020 h 2895600"/>
                <a:gd name="connsiteX10" fmla="*/ 55155 w 7920841"/>
                <a:gd name="connsiteY10" fmla="*/ 448384 h 2895600"/>
                <a:gd name="connsiteX11" fmla="*/ 64538 w 7920841"/>
                <a:gd name="connsiteY11" fmla="*/ 0 h 2895600"/>
                <a:gd name="connsiteX0" fmla="*/ 64538 w 7920841"/>
                <a:gd name="connsiteY0" fmla="*/ 0 h 2895600"/>
                <a:gd name="connsiteX1" fmla="*/ 7873883 w 7920841"/>
                <a:gd name="connsiteY1" fmla="*/ 0 h 2895600"/>
                <a:gd name="connsiteX2" fmla="*/ 7741859 w 7920841"/>
                <a:gd name="connsiteY2" fmla="*/ 510363 h 2895600"/>
                <a:gd name="connsiteX3" fmla="*/ 7888552 w 7920841"/>
                <a:gd name="connsiteY3" fmla="*/ 928723 h 2895600"/>
                <a:gd name="connsiteX4" fmla="*/ 7639173 w 7920841"/>
                <a:gd name="connsiteY4" fmla="*/ 1734454 h 2895600"/>
                <a:gd name="connsiteX5" fmla="*/ 7917889 w 7920841"/>
                <a:gd name="connsiteY5" fmla="*/ 2462711 h 2895600"/>
                <a:gd name="connsiteX6" fmla="*/ 7873883 w 7920841"/>
                <a:gd name="connsiteY6" fmla="*/ 2895600 h 2895600"/>
                <a:gd name="connsiteX7" fmla="*/ 64538 w 7920841"/>
                <a:gd name="connsiteY7" fmla="*/ 2895600 h 2895600"/>
                <a:gd name="connsiteX8" fmla="*/ 55156 w 7920841"/>
                <a:gd name="connsiteY8" fmla="*/ 1625991 h 2895600"/>
                <a:gd name="connsiteX9" fmla="*/ 223527 w 7920841"/>
                <a:gd name="connsiteY9" fmla="*/ 1016020 h 2895600"/>
                <a:gd name="connsiteX10" fmla="*/ 55155 w 7920841"/>
                <a:gd name="connsiteY10" fmla="*/ 448384 h 2895600"/>
                <a:gd name="connsiteX11" fmla="*/ 64538 w 7920841"/>
                <a:gd name="connsiteY11" fmla="*/ 0 h 2895600"/>
                <a:gd name="connsiteX0" fmla="*/ 64538 w 7920841"/>
                <a:gd name="connsiteY0" fmla="*/ 0 h 2895600"/>
                <a:gd name="connsiteX1" fmla="*/ 7873883 w 7920841"/>
                <a:gd name="connsiteY1" fmla="*/ 0 h 2895600"/>
                <a:gd name="connsiteX2" fmla="*/ 7741859 w 7920841"/>
                <a:gd name="connsiteY2" fmla="*/ 510363 h 2895600"/>
                <a:gd name="connsiteX3" fmla="*/ 7888552 w 7920841"/>
                <a:gd name="connsiteY3" fmla="*/ 928723 h 2895600"/>
                <a:gd name="connsiteX4" fmla="*/ 7628503 w 7920841"/>
                <a:gd name="connsiteY4" fmla="*/ 1908771 h 2895600"/>
                <a:gd name="connsiteX5" fmla="*/ 7917889 w 7920841"/>
                <a:gd name="connsiteY5" fmla="*/ 2462711 h 2895600"/>
                <a:gd name="connsiteX6" fmla="*/ 7873883 w 7920841"/>
                <a:gd name="connsiteY6" fmla="*/ 2895600 h 2895600"/>
                <a:gd name="connsiteX7" fmla="*/ 64538 w 7920841"/>
                <a:gd name="connsiteY7" fmla="*/ 2895600 h 2895600"/>
                <a:gd name="connsiteX8" fmla="*/ 55156 w 7920841"/>
                <a:gd name="connsiteY8" fmla="*/ 1625991 h 2895600"/>
                <a:gd name="connsiteX9" fmla="*/ 223527 w 7920841"/>
                <a:gd name="connsiteY9" fmla="*/ 1016020 h 2895600"/>
                <a:gd name="connsiteX10" fmla="*/ 55155 w 7920841"/>
                <a:gd name="connsiteY10" fmla="*/ 448384 h 2895600"/>
                <a:gd name="connsiteX11" fmla="*/ 64538 w 7920841"/>
                <a:gd name="connsiteY11" fmla="*/ 0 h 289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920841" h="2895600">
                  <a:moveTo>
                    <a:pt x="64538" y="0"/>
                  </a:moveTo>
                  <a:lnTo>
                    <a:pt x="7873883" y="0"/>
                  </a:lnTo>
                  <a:cubicBezTo>
                    <a:pt x="7868993" y="170121"/>
                    <a:pt x="7746749" y="340242"/>
                    <a:pt x="7741859" y="510363"/>
                  </a:cubicBezTo>
                  <a:cubicBezTo>
                    <a:pt x="7736969" y="634322"/>
                    <a:pt x="7849435" y="727289"/>
                    <a:pt x="7888552" y="928723"/>
                  </a:cubicBezTo>
                  <a:cubicBezTo>
                    <a:pt x="7913001" y="1248950"/>
                    <a:pt x="7662734" y="1526565"/>
                    <a:pt x="7628503" y="1908771"/>
                  </a:cubicBezTo>
                  <a:cubicBezTo>
                    <a:pt x="7682290" y="2280647"/>
                    <a:pt x="7805425" y="2168309"/>
                    <a:pt x="7917889" y="2462711"/>
                  </a:cubicBezTo>
                  <a:cubicBezTo>
                    <a:pt x="7932559" y="2622502"/>
                    <a:pt x="7888552" y="2751304"/>
                    <a:pt x="7873883" y="2895600"/>
                  </a:cubicBezTo>
                  <a:lnTo>
                    <a:pt x="64538" y="2895600"/>
                  </a:lnTo>
                  <a:cubicBezTo>
                    <a:pt x="362813" y="2461907"/>
                    <a:pt x="28658" y="1939254"/>
                    <a:pt x="55156" y="1625991"/>
                  </a:cubicBezTo>
                  <a:cubicBezTo>
                    <a:pt x="81654" y="1312728"/>
                    <a:pt x="190849" y="1284597"/>
                    <a:pt x="223527" y="1016020"/>
                  </a:cubicBezTo>
                  <a:cubicBezTo>
                    <a:pt x="191510" y="760517"/>
                    <a:pt x="161670" y="671953"/>
                    <a:pt x="55155" y="448384"/>
                  </a:cubicBezTo>
                  <a:cubicBezTo>
                    <a:pt x="28657" y="341026"/>
                    <a:pt x="-59486" y="203855"/>
                    <a:pt x="6453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Box 14"/>
          <p:cNvSpPr txBox="1"/>
          <p:nvPr/>
        </p:nvSpPr>
        <p:spPr>
          <a:xfrm>
            <a:off x="1088079" y="2032002"/>
            <a:ext cx="10060275" cy="3511393"/>
          </a:xfrm>
          <a:prstGeom prst="rect">
            <a:avLst/>
          </a:prstGeom>
          <a:noFill/>
        </p:spPr>
        <p:txBody>
          <a:bodyPr wrap="square" lIns="124635" tIns="62317" rIns="124635" bIns="62317" rtlCol="0">
            <a:spAutoFit/>
          </a:bodyPr>
          <a:lstStyle/>
          <a:p>
            <a:pPr algn="just"/>
            <a:r>
              <a:rPr lang="en-US" sz="4400">
                <a:latin typeface="Arial" pitchFamily="34" charset="0"/>
                <a:ea typeface="Arial-Rounded" pitchFamily="34" charset="0"/>
                <a:cs typeface="Arial" pitchFamily="34" charset="0"/>
              </a:rPr>
              <a:t>	</a:t>
            </a:r>
            <a:r>
              <a:rPr lang="en-US" sz="4400" smtClean="0">
                <a:latin typeface="Arial" pitchFamily="34" charset="0"/>
                <a:ea typeface="Arial-Rounded" pitchFamily="34" charset="0"/>
                <a:cs typeface="Arial" pitchFamily="34" charset="0"/>
              </a:rPr>
              <a:t>Thời gian trôi thật nhanh. Tôi nhớ lại những chuyện đã qua. Từ đầu năm đến nay, nhờ sự giúp đỡ của nhiều người, tôi tiến bộ không ngừng. Tôi muốn cảm ơn tất cả.</a:t>
            </a:r>
            <a:endParaRPr lang="en-US" sz="4900">
              <a:latin typeface="Arial" pitchFamily="34" charset="0"/>
              <a:ea typeface="Arial-Rounded" pitchFamily="34" charset="0"/>
              <a:cs typeface="Arial" pitchFamily="34" charset="0"/>
            </a:endParaRPr>
          </a:p>
        </p:txBody>
      </p:sp>
      <p:sp>
        <p:nvSpPr>
          <p:cNvPr id="18" name="Right Arrow 17"/>
          <p:cNvSpPr/>
          <p:nvPr/>
        </p:nvSpPr>
        <p:spPr>
          <a:xfrm>
            <a:off x="1794155" y="2321166"/>
            <a:ext cx="573542" cy="269505"/>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4651" tIns="62326" rIns="124651" bIns="62326" rtlCol="0" anchor="ctr"/>
          <a:lstStyle/>
          <a:p>
            <a:pPr algn="ctr"/>
            <a:endParaRPr lang="en-US"/>
          </a:p>
        </p:txBody>
      </p:sp>
      <p:cxnSp>
        <p:nvCxnSpPr>
          <p:cNvPr id="20" name="Straight Connector 19"/>
          <p:cNvCxnSpPr/>
          <p:nvPr/>
        </p:nvCxnSpPr>
        <p:spPr>
          <a:xfrm>
            <a:off x="2451353" y="2741353"/>
            <a:ext cx="31885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9052719" y="2736519"/>
            <a:ext cx="39019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8671721" y="2362171"/>
            <a:ext cx="183949" cy="39339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24651" tIns="62326" rIns="124651" bIns="62326" rtlCol="0" anchor="ctr"/>
          <a:lstStyle/>
          <a:p>
            <a:pPr algn="ctr"/>
            <a:endParaRPr lang="en-US"/>
          </a:p>
        </p:txBody>
      </p:sp>
      <p:sp>
        <p:nvSpPr>
          <p:cNvPr id="25" name="Oval 24"/>
          <p:cNvSpPr/>
          <p:nvPr/>
        </p:nvSpPr>
        <p:spPr>
          <a:xfrm>
            <a:off x="7528720" y="3097316"/>
            <a:ext cx="183949" cy="35763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24651" tIns="62326" rIns="124651" bIns="62326" rtlCol="0" anchor="ctr"/>
          <a:lstStyle/>
          <a:p>
            <a:pPr algn="ctr"/>
            <a:endParaRPr lang="en-US"/>
          </a:p>
        </p:txBody>
      </p:sp>
      <p:cxnSp>
        <p:nvCxnSpPr>
          <p:cNvPr id="27" name="Straight Connector 26"/>
          <p:cNvCxnSpPr/>
          <p:nvPr/>
        </p:nvCxnSpPr>
        <p:spPr>
          <a:xfrm>
            <a:off x="7909719" y="3454950"/>
            <a:ext cx="39019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9748221" y="4392419"/>
            <a:ext cx="183949" cy="35763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24651" tIns="62326" rIns="124651" bIns="62326" rtlCol="0" anchor="ctr"/>
          <a:lstStyle/>
          <a:p>
            <a:pPr algn="ctr"/>
            <a:endParaRPr lang="en-US"/>
          </a:p>
        </p:txBody>
      </p:sp>
      <p:sp>
        <p:nvSpPr>
          <p:cNvPr id="22" name="Oval 21"/>
          <p:cNvSpPr/>
          <p:nvPr/>
        </p:nvSpPr>
        <p:spPr>
          <a:xfrm>
            <a:off x="6159238" y="5028524"/>
            <a:ext cx="183949" cy="35763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24651" tIns="62326" rIns="124651" bIns="62326" rtlCol="0" anchor="ctr"/>
          <a:lstStyle/>
          <a:p>
            <a:pPr algn="ctr"/>
            <a:endParaRPr lang="en-US"/>
          </a:p>
        </p:txBody>
      </p:sp>
      <p:cxnSp>
        <p:nvCxnSpPr>
          <p:cNvPr id="26" name="Straight Connector 25"/>
          <p:cNvCxnSpPr/>
          <p:nvPr/>
        </p:nvCxnSpPr>
        <p:spPr>
          <a:xfrm>
            <a:off x="10184415" y="4681897"/>
            <a:ext cx="39019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960279" y="409574"/>
            <a:ext cx="11629864" cy="739486"/>
          </a:xfrm>
          <a:prstGeom prst="rect">
            <a:avLst/>
          </a:prstGeom>
          <a:noFill/>
        </p:spPr>
        <p:txBody>
          <a:bodyPr wrap="square" lIns="122730" tIns="61367" rIns="122730" bIns="61367" rtlCol="0">
            <a:spAutoFit/>
          </a:bodyPr>
          <a:lstStyle/>
          <a:p>
            <a:pPr algn="just"/>
            <a:r>
              <a:rPr lang="en-US" sz="4000" b="1" smtClean="0">
                <a:latin typeface="Arial" pitchFamily="34" charset="0"/>
                <a:ea typeface="Arial-Rounded" pitchFamily="34" charset="0"/>
                <a:cs typeface="Arial" pitchFamily="34" charset="0"/>
              </a:rPr>
              <a:t>Nghe viết</a:t>
            </a:r>
            <a:endParaRPr lang="en-US" sz="4000" b="1">
              <a:latin typeface="Arial" pitchFamily="34" charset="0"/>
              <a:ea typeface="Arial-Rounded" pitchFamily="34" charset="0"/>
              <a:cs typeface="Arial" pitchFamily="34" charset="0"/>
            </a:endParaRPr>
          </a:p>
        </p:txBody>
      </p:sp>
      <p:sp>
        <p:nvSpPr>
          <p:cNvPr id="29" name="Oval 28"/>
          <p:cNvSpPr/>
          <p:nvPr/>
        </p:nvSpPr>
        <p:spPr>
          <a:xfrm>
            <a:off x="289719" y="444037"/>
            <a:ext cx="670560" cy="67056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r>
              <a:rPr lang="en-US" sz="4000" b="1" smtClean="0">
                <a:solidFill>
                  <a:schemeClr val="bg1"/>
                </a:solidFill>
                <a:latin typeface="Arial-Rounded" pitchFamily="34" charset="0"/>
                <a:ea typeface="Arial-Rounded" pitchFamily="34" charset="0"/>
                <a:cs typeface="Arial-Rounded" pitchFamily="34" charset="0"/>
              </a:rPr>
              <a:t>4</a:t>
            </a:r>
            <a:endParaRPr lang="en-US" sz="4000" b="1">
              <a:solidFill>
                <a:schemeClr val="bg1"/>
              </a:solidFill>
              <a:latin typeface="Arial-Rounded" pitchFamily="34" charset="0"/>
              <a:ea typeface="Arial-Rounded" pitchFamily="34" charset="0"/>
              <a:cs typeface="Arial-Rounded" pitchFamily="34" charset="0"/>
            </a:endParaRPr>
          </a:p>
        </p:txBody>
      </p:sp>
    </p:spTree>
    <p:extLst>
      <p:ext uri="{BB962C8B-B14F-4D97-AF65-F5344CB8AC3E}">
        <p14:creationId xmlns:p14="http://schemas.microsoft.com/office/powerpoint/2010/main" val="511582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par>
                          <p:cTn id="8" fill="hold">
                            <p:stCondLst>
                              <p:cond delay="500"/>
                            </p:stCondLst>
                            <p:childTnLst>
                              <p:par>
                                <p:cTn id="9" presetID="32" presetClass="emph" presetSubtype="0" fill="hold" grpId="0" nodeType="afterEffect">
                                  <p:stCondLst>
                                    <p:cond delay="0"/>
                                  </p:stCondLst>
                                  <p:childTnLst>
                                    <p:animRot by="120000">
                                      <p:cBhvr>
                                        <p:cTn id="10" dur="300" fill="hold">
                                          <p:stCondLst>
                                            <p:cond delay="0"/>
                                          </p:stCondLst>
                                        </p:cTn>
                                        <p:tgtEl>
                                          <p:spTgt spid="18"/>
                                        </p:tgtEl>
                                        <p:attrNameLst>
                                          <p:attrName>r</p:attrName>
                                        </p:attrNameLst>
                                      </p:cBhvr>
                                    </p:animRot>
                                    <p:animRot by="-240000">
                                      <p:cBhvr>
                                        <p:cTn id="11" dur="600" fill="hold">
                                          <p:stCondLst>
                                            <p:cond delay="600"/>
                                          </p:stCondLst>
                                        </p:cTn>
                                        <p:tgtEl>
                                          <p:spTgt spid="18"/>
                                        </p:tgtEl>
                                        <p:attrNameLst>
                                          <p:attrName>r</p:attrName>
                                        </p:attrNameLst>
                                      </p:cBhvr>
                                    </p:animRot>
                                    <p:animRot by="240000">
                                      <p:cBhvr>
                                        <p:cTn id="12" dur="600" fill="hold">
                                          <p:stCondLst>
                                            <p:cond delay="1200"/>
                                          </p:stCondLst>
                                        </p:cTn>
                                        <p:tgtEl>
                                          <p:spTgt spid="18"/>
                                        </p:tgtEl>
                                        <p:attrNameLst>
                                          <p:attrName>r</p:attrName>
                                        </p:attrNameLst>
                                      </p:cBhvr>
                                    </p:animRot>
                                    <p:animRot by="-240000">
                                      <p:cBhvr>
                                        <p:cTn id="13" dur="600" fill="hold">
                                          <p:stCondLst>
                                            <p:cond delay="1800"/>
                                          </p:stCondLst>
                                        </p:cTn>
                                        <p:tgtEl>
                                          <p:spTgt spid="18"/>
                                        </p:tgtEl>
                                        <p:attrNameLst>
                                          <p:attrName>r</p:attrName>
                                        </p:attrNameLst>
                                      </p:cBhvr>
                                    </p:animRot>
                                    <p:animRot by="120000">
                                      <p:cBhvr>
                                        <p:cTn id="14" dur="600" fill="hold">
                                          <p:stCondLst>
                                            <p:cond delay="2400"/>
                                          </p:stCondLst>
                                        </p:cTn>
                                        <p:tgtEl>
                                          <p:spTgt spid="18"/>
                                        </p:tgtEl>
                                        <p:attrNameLst>
                                          <p:attrName>r</p:attrName>
                                        </p:attrNameLst>
                                      </p:cBhvr>
                                    </p:animRot>
                                  </p:childTnLst>
                                </p:cTn>
                              </p:par>
                            </p:childTnLst>
                          </p:cTn>
                        </p:par>
                        <p:par>
                          <p:cTn id="15" fill="hold">
                            <p:stCondLst>
                              <p:cond delay="3500"/>
                            </p:stCondLst>
                            <p:childTnLst>
                              <p:par>
                                <p:cTn id="16" presetID="10" presetClass="exit" presetSubtype="0" fill="hold" grpId="2" nodeType="afterEffect">
                                  <p:stCondLst>
                                    <p:cond delay="0"/>
                                  </p:stCondLst>
                                  <p:childTnLst>
                                    <p:animEffect transition="out" filter="fade">
                                      <p:cBhvr>
                                        <p:cTn id="17" dur="500"/>
                                        <p:tgtEl>
                                          <p:spTgt spid="18"/>
                                        </p:tgtEl>
                                      </p:cBhvr>
                                    </p:animEffect>
                                    <p:set>
                                      <p:cBhvr>
                                        <p:cTn id="18" dur="1" fill="hold">
                                          <p:stCondLst>
                                            <p:cond delay="499"/>
                                          </p:stCondLst>
                                        </p:cTn>
                                        <p:tgtEl>
                                          <p:spTgt spid="1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1750"/>
                                        <p:tgtEl>
                                          <p:spTgt spid="21"/>
                                        </p:tgtEl>
                                      </p:cBhvr>
                                    </p:animEffect>
                                  </p:childTnLst>
                                </p:cTn>
                              </p:par>
                              <p:par>
                                <p:cTn id="24" presetID="10" presetClass="entr" presetSubtype="0" fill="hold"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1750"/>
                                        <p:tgtEl>
                                          <p:spTgt spid="20"/>
                                        </p:tgtEl>
                                      </p:cBhvr>
                                    </p:animEffect>
                                  </p:childTnLst>
                                </p:cTn>
                              </p:par>
                              <p:par>
                                <p:cTn id="27" presetID="10" presetClass="entr" presetSubtype="0" fill="hold" nodeType="with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fade">
                                      <p:cBhvr>
                                        <p:cTn id="29" dur="1750"/>
                                        <p:tgtEl>
                                          <p:spTgt spid="27"/>
                                        </p:tgtEl>
                                      </p:cBhvr>
                                    </p:animEffect>
                                  </p:childTnLst>
                                </p:cTn>
                              </p:par>
                              <p:par>
                                <p:cTn id="30" presetID="10" presetClass="entr" presetSubtype="0" fill="hold" nodeType="with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175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500"/>
                                        <p:tgtEl>
                                          <p:spTgt spid="27"/>
                                        </p:tgtEl>
                                      </p:cBhvr>
                                    </p:animEffect>
                                    <p:set>
                                      <p:cBhvr>
                                        <p:cTn id="37" dur="1" fill="hold">
                                          <p:stCondLst>
                                            <p:cond delay="499"/>
                                          </p:stCondLst>
                                        </p:cTn>
                                        <p:tgtEl>
                                          <p:spTgt spid="27"/>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21"/>
                                        </p:tgtEl>
                                      </p:cBhvr>
                                    </p:animEffect>
                                    <p:set>
                                      <p:cBhvr>
                                        <p:cTn id="40" dur="1" fill="hold">
                                          <p:stCondLst>
                                            <p:cond delay="499"/>
                                          </p:stCondLst>
                                        </p:cTn>
                                        <p:tgtEl>
                                          <p:spTgt spid="21"/>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20"/>
                                        </p:tgtEl>
                                      </p:cBhvr>
                                    </p:animEffect>
                                    <p:set>
                                      <p:cBhvr>
                                        <p:cTn id="43" dur="1" fill="hold">
                                          <p:stCondLst>
                                            <p:cond delay="499"/>
                                          </p:stCondLst>
                                        </p:cTn>
                                        <p:tgtEl>
                                          <p:spTgt spid="20"/>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26"/>
                                        </p:tgtEl>
                                      </p:cBhvr>
                                    </p:animEffect>
                                    <p:set>
                                      <p:cBhvr>
                                        <p:cTn id="46" dur="1" fill="hold">
                                          <p:stCondLst>
                                            <p:cond delay="499"/>
                                          </p:stCondLst>
                                        </p:cTn>
                                        <p:tgtEl>
                                          <p:spTgt spid="26"/>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500"/>
                                        <p:tgtEl>
                                          <p:spTgt spid="25"/>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500"/>
                                        <p:tgtEl>
                                          <p:spTgt spid="23"/>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500"/>
                                        <p:tgtEl>
                                          <p:spTgt spid="17"/>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500"/>
                                        <p:tgtEl>
                                          <p:spTgt spid="22"/>
                                        </p:tgtEl>
                                      </p:cBhvr>
                                    </p:animEffect>
                                  </p:childTnLst>
                                </p:cTn>
                              </p:par>
                              <p:par>
                                <p:cTn id="61" presetID="8" presetClass="emph" presetSubtype="0" fill="hold" grpId="1" nodeType="withEffect">
                                  <p:stCondLst>
                                    <p:cond delay="0"/>
                                  </p:stCondLst>
                                  <p:childTnLst>
                                    <p:animRot by="21600000">
                                      <p:cBhvr>
                                        <p:cTn id="62" dur="2500" fill="hold"/>
                                        <p:tgtEl>
                                          <p:spTgt spid="25"/>
                                        </p:tgtEl>
                                        <p:attrNameLst>
                                          <p:attrName>r</p:attrName>
                                        </p:attrNameLst>
                                      </p:cBhvr>
                                    </p:animRot>
                                  </p:childTnLst>
                                </p:cTn>
                              </p:par>
                              <p:par>
                                <p:cTn id="63" presetID="8" presetClass="emph" presetSubtype="0" fill="hold" grpId="1" nodeType="withEffect">
                                  <p:stCondLst>
                                    <p:cond delay="0"/>
                                  </p:stCondLst>
                                  <p:childTnLst>
                                    <p:animRot by="21600000">
                                      <p:cBhvr>
                                        <p:cTn id="64" dur="2500" fill="hold"/>
                                        <p:tgtEl>
                                          <p:spTgt spid="23"/>
                                        </p:tgtEl>
                                        <p:attrNameLst>
                                          <p:attrName>r</p:attrName>
                                        </p:attrNameLst>
                                      </p:cBhvr>
                                    </p:animRot>
                                  </p:childTnLst>
                                </p:cTn>
                              </p:par>
                              <p:par>
                                <p:cTn id="65" presetID="8" presetClass="emph" presetSubtype="0" fill="hold" grpId="1" nodeType="withEffect">
                                  <p:stCondLst>
                                    <p:cond delay="0"/>
                                  </p:stCondLst>
                                  <p:childTnLst>
                                    <p:animRot by="21600000">
                                      <p:cBhvr>
                                        <p:cTn id="66" dur="2500" fill="hold"/>
                                        <p:tgtEl>
                                          <p:spTgt spid="17"/>
                                        </p:tgtEl>
                                        <p:attrNameLst>
                                          <p:attrName>r</p:attrName>
                                        </p:attrNameLst>
                                      </p:cBhvr>
                                    </p:animRot>
                                  </p:childTnLst>
                                </p:cTn>
                              </p:par>
                              <p:par>
                                <p:cTn id="67" presetID="8" presetClass="emph" presetSubtype="0" fill="hold" grpId="1" nodeType="withEffect">
                                  <p:stCondLst>
                                    <p:cond delay="0"/>
                                  </p:stCondLst>
                                  <p:childTnLst>
                                    <p:animRot by="21600000">
                                      <p:cBhvr>
                                        <p:cTn id="68" dur="2500" fill="hold"/>
                                        <p:tgtEl>
                                          <p:spTgt spid="2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18" grpId="2" animBg="1"/>
      <p:bldP spid="23" grpId="0" animBg="1"/>
      <p:bldP spid="23" grpId="1" animBg="1"/>
      <p:bldP spid="25" grpId="0" animBg="1"/>
      <p:bldP spid="25" grpId="1" animBg="1"/>
      <p:bldP spid="17" grpId="0" animBg="1"/>
      <p:bldP spid="17" grpId="1" animBg="1"/>
      <p:bldP spid="22" grpId="0" animBg="1"/>
      <p:bldP spid="22"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287155" y="483763"/>
            <a:ext cx="11604420" cy="6189241"/>
            <a:chOff x="190500" y="133350"/>
            <a:chExt cx="8724900" cy="435181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8388"/>
            <a:stretch/>
          </p:blipFill>
          <p:spPr bwMode="auto">
            <a:xfrm>
              <a:off x="190500" y="2404505"/>
              <a:ext cx="8724900" cy="208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500" y="133350"/>
              <a:ext cx="8724900" cy="2271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5" name="Rectangle 4"/>
          <p:cNvSpPr/>
          <p:nvPr/>
        </p:nvSpPr>
        <p:spPr>
          <a:xfrm>
            <a:off x="1114837" y="1183076"/>
            <a:ext cx="12060489" cy="864533"/>
          </a:xfrm>
          <a:prstGeom prst="rect">
            <a:avLst/>
          </a:prstGeom>
        </p:spPr>
        <p:txBody>
          <a:bodyPr wrap="square" lIns="124651" tIns="62326" rIns="124651" bIns="62326">
            <a:spAutoFit/>
          </a:bodyPr>
          <a:lstStyle/>
          <a:p>
            <a:pPr algn="just"/>
            <a:r>
              <a:rPr lang="lv-LV" sz="4800" b="1">
                <a:solidFill>
                  <a:srgbClr val="7030A0"/>
                </a:solidFill>
                <a:latin typeface="HP001 5 hàng" pitchFamily="34" charset="0"/>
              </a:rPr>
              <a:t>ThƟ gian Ǉrċ </a:t>
            </a:r>
            <a:r>
              <a:rPr lang="el-GR" sz="4800" b="1">
                <a:solidFill>
                  <a:srgbClr val="7030A0"/>
                </a:solidFill>
                <a:latin typeface="HP001 5 hàng" pitchFamily="34" charset="0"/>
              </a:rPr>
              <a:t>κ</a:t>
            </a:r>
            <a:r>
              <a:rPr lang="lv-LV" sz="4800" b="1">
                <a:solidFill>
                  <a:srgbClr val="7030A0"/>
                </a:solidFill>
                <a:latin typeface="HP001 5 hàng" pitchFamily="34" charset="0"/>
              </a:rPr>
              <a:t>ật </a:t>
            </a:r>
            <a:r>
              <a:rPr lang="el-GR" sz="4800" b="1">
                <a:solidFill>
                  <a:srgbClr val="7030A0"/>
                </a:solidFill>
                <a:latin typeface="HP001 5 hàng" pitchFamily="34" charset="0"/>
              </a:rPr>
              <a:t>η</a:t>
            </a:r>
            <a:r>
              <a:rPr lang="lv-LV" sz="4800" b="1" smtClean="0">
                <a:solidFill>
                  <a:srgbClr val="7030A0"/>
                </a:solidFill>
                <a:latin typeface="HP001 5 hàng" pitchFamily="34" charset="0"/>
              </a:rPr>
              <a:t>a</a:t>
            </a:r>
            <a:r>
              <a:rPr lang="el-GR" sz="4800" b="1" smtClean="0">
                <a:solidFill>
                  <a:srgbClr val="7030A0"/>
                </a:solidFill>
                <a:latin typeface="HP001 5 hàng" pitchFamily="34" charset="0"/>
              </a:rPr>
              <a:t>ζ. </a:t>
            </a:r>
            <a:r>
              <a:rPr lang="lv-LV" sz="4800" b="1" smtClean="0">
                <a:solidFill>
                  <a:srgbClr val="7030A0"/>
                </a:solidFill>
                <a:latin typeface="HP001 5 hàng" pitchFamily="34" charset="0"/>
              </a:rPr>
              <a:t>Tċ </a:t>
            </a:r>
            <a:r>
              <a:rPr lang="el-GR" sz="4800" b="1">
                <a:solidFill>
                  <a:srgbClr val="7030A0"/>
                </a:solidFill>
                <a:latin typeface="HP001 5 hàng" pitchFamily="34" charset="0"/>
              </a:rPr>
              <a:t>η</a:t>
            </a:r>
            <a:r>
              <a:rPr lang="lv-LV" sz="4800" b="1">
                <a:solidFill>
                  <a:srgbClr val="7030A0"/>
                </a:solidFill>
                <a:latin typeface="HP001 5 hàng" pitchFamily="34" charset="0"/>
              </a:rPr>
              <a:t>ớ lại</a:t>
            </a:r>
            <a:endParaRPr lang="en-US" sz="4800" b="1">
              <a:solidFill>
                <a:srgbClr val="7030A0"/>
              </a:solidFill>
              <a:latin typeface="HP001 4 hàng" pitchFamily="34" charset="0"/>
            </a:endParaRPr>
          </a:p>
        </p:txBody>
      </p:sp>
      <p:sp>
        <p:nvSpPr>
          <p:cNvPr id="8" name="Rectangle 7"/>
          <p:cNvSpPr/>
          <p:nvPr/>
        </p:nvSpPr>
        <p:spPr>
          <a:xfrm>
            <a:off x="210448" y="2182270"/>
            <a:ext cx="12060489" cy="864533"/>
          </a:xfrm>
          <a:prstGeom prst="rect">
            <a:avLst/>
          </a:prstGeom>
        </p:spPr>
        <p:txBody>
          <a:bodyPr wrap="square" lIns="124651" tIns="62326" rIns="124651" bIns="62326">
            <a:spAutoFit/>
          </a:bodyPr>
          <a:lstStyle/>
          <a:p>
            <a:pPr algn="just"/>
            <a:r>
              <a:rPr lang="el-GR" sz="4800" b="1">
                <a:solidFill>
                  <a:srgbClr val="7030A0"/>
                </a:solidFill>
                <a:latin typeface="HP001 4 hàng" pitchFamily="34" charset="0"/>
              </a:rPr>
              <a:t>η</a:t>
            </a:r>
            <a:r>
              <a:rPr lang="vi-VN" sz="4800" b="1">
                <a:solidFill>
                  <a:srgbClr val="7030A0"/>
                </a:solidFill>
                <a:latin typeface="HP001 4 hàng" pitchFamily="34" charset="0"/>
              </a:rPr>
              <a:t>ững </a:t>
            </a:r>
            <a:r>
              <a:rPr lang="el-GR" sz="4800" b="1">
                <a:solidFill>
                  <a:srgbClr val="7030A0"/>
                </a:solidFill>
                <a:latin typeface="HP001 4 hàng" pitchFamily="34" charset="0"/>
              </a:rPr>
              <a:t>ε</a:t>
            </a:r>
            <a:r>
              <a:rPr lang="vi-VN" sz="4800" b="1">
                <a:solidFill>
                  <a:srgbClr val="7030A0"/>
                </a:solidFill>
                <a:latin typeface="HP001 4 hàng" pitchFamily="34" charset="0"/>
              </a:rPr>
              <a:t>u</a:t>
            </a:r>
            <a:r>
              <a:rPr lang="el-GR" sz="4800" b="1">
                <a:solidFill>
                  <a:srgbClr val="7030A0"/>
                </a:solidFill>
                <a:latin typeface="HP001 4 hàng" pitchFamily="34" charset="0"/>
              </a:rPr>
              <a:t>ΐ</a:t>
            </a:r>
            <a:r>
              <a:rPr lang="vi-VN" sz="4800" b="1">
                <a:solidFill>
                  <a:srgbClr val="7030A0"/>
                </a:solidFill>
                <a:latin typeface="HP001 4 hàng" pitchFamily="34" charset="0"/>
              </a:rPr>
              <a:t>İn đã Ǖ</a:t>
            </a:r>
            <a:r>
              <a:rPr lang="el-GR" sz="4800" b="1">
                <a:solidFill>
                  <a:srgbClr val="7030A0"/>
                </a:solidFill>
                <a:latin typeface="HP001 4 hàng" pitchFamily="34" charset="0"/>
              </a:rPr>
              <a:t>ί</a:t>
            </a:r>
            <a:r>
              <a:rPr lang="vi-VN" sz="4800" b="1" smtClean="0">
                <a:solidFill>
                  <a:srgbClr val="7030A0"/>
                </a:solidFill>
                <a:latin typeface="HP001 4 hàng" pitchFamily="34" charset="0"/>
              </a:rPr>
              <a:t>a.</a:t>
            </a:r>
            <a:r>
              <a:rPr lang="en-US" sz="4800" b="1" smtClean="0">
                <a:solidFill>
                  <a:srgbClr val="7030A0"/>
                </a:solidFill>
                <a:latin typeface="HP001 4 hàng" pitchFamily="34" charset="0"/>
              </a:rPr>
              <a:t> </a:t>
            </a:r>
            <a:r>
              <a:rPr lang="vi-VN" sz="4800" b="1" smtClean="0">
                <a:solidFill>
                  <a:srgbClr val="7030A0"/>
                </a:solidFill>
                <a:latin typeface="HP001 4 hàng" pitchFamily="34" charset="0"/>
              </a:rPr>
              <a:t>Từ </a:t>
            </a:r>
            <a:r>
              <a:rPr lang="vi-VN" sz="4800" b="1">
                <a:solidFill>
                  <a:srgbClr val="7030A0"/>
                </a:solidFill>
                <a:latin typeface="HP001 4 hàng" pitchFamily="34" charset="0"/>
              </a:rPr>
              <a:t>đầu wăm </a:t>
            </a:r>
            <a:r>
              <a:rPr lang="el-GR" sz="4800" b="1">
                <a:solidFill>
                  <a:srgbClr val="7030A0"/>
                </a:solidFill>
                <a:latin typeface="HP001 4 hàng" pitchFamily="34" charset="0"/>
              </a:rPr>
              <a:t>Α</a:t>
            </a:r>
            <a:r>
              <a:rPr lang="vi-VN" sz="4800" b="1" smtClean="0">
                <a:solidFill>
                  <a:srgbClr val="7030A0"/>
                </a:solidFill>
                <a:latin typeface="HP001 4 hàng" pitchFamily="34" charset="0"/>
              </a:rPr>
              <a:t>Ğn</a:t>
            </a:r>
            <a:endParaRPr lang="en-US" sz="4800" b="1">
              <a:solidFill>
                <a:srgbClr val="7030A0"/>
              </a:solidFill>
              <a:latin typeface="HP001 4 hàng" pitchFamily="34" charset="0"/>
            </a:endParaRPr>
          </a:p>
        </p:txBody>
      </p:sp>
      <p:sp>
        <p:nvSpPr>
          <p:cNvPr id="9" name="Rectangle 8"/>
          <p:cNvSpPr/>
          <p:nvPr/>
        </p:nvSpPr>
        <p:spPr>
          <a:xfrm>
            <a:off x="201304" y="3137169"/>
            <a:ext cx="12060489" cy="864533"/>
          </a:xfrm>
          <a:prstGeom prst="rect">
            <a:avLst/>
          </a:prstGeom>
        </p:spPr>
        <p:txBody>
          <a:bodyPr wrap="square" lIns="124651" tIns="62326" rIns="124651" bIns="62326">
            <a:spAutoFit/>
          </a:bodyPr>
          <a:lstStyle/>
          <a:p>
            <a:pPr algn="just"/>
            <a:r>
              <a:rPr lang="vi-VN" sz="4800" b="1" smtClean="0">
                <a:solidFill>
                  <a:srgbClr val="7030A0"/>
                </a:solidFill>
                <a:latin typeface="HP001 5 hàng" pitchFamily="34" charset="0"/>
              </a:rPr>
              <a:t>way</a:t>
            </a:r>
            <a:r>
              <a:rPr lang="vi-VN" sz="4800" b="1">
                <a:solidFill>
                  <a:srgbClr val="7030A0"/>
                </a:solidFill>
                <a:latin typeface="HP001 5 hàng" pitchFamily="34" charset="0"/>
              </a:rPr>
              <a:t>, </a:t>
            </a:r>
            <a:r>
              <a:rPr lang="el-GR" sz="4800" b="1">
                <a:solidFill>
                  <a:srgbClr val="7030A0"/>
                </a:solidFill>
                <a:latin typeface="HP001 5 hàng" pitchFamily="34" charset="0"/>
              </a:rPr>
              <a:t>η</a:t>
            </a:r>
            <a:r>
              <a:rPr lang="vi-VN" sz="4800" b="1">
                <a:solidFill>
                  <a:srgbClr val="7030A0"/>
                </a:solidFill>
                <a:latin typeface="HP001 5 hàng" pitchFamily="34" charset="0"/>
              </a:rPr>
              <a:t>ờ ǧẅ giúp đỡ của </a:t>
            </a:r>
            <a:r>
              <a:rPr lang="el-GR" sz="4800" b="1">
                <a:solidFill>
                  <a:srgbClr val="7030A0"/>
                </a:solidFill>
                <a:latin typeface="HP001 5 hàng" pitchFamily="34" charset="0"/>
              </a:rPr>
              <a:t>ηΗϛ</a:t>
            </a:r>
            <a:r>
              <a:rPr lang="vi-VN" sz="4800" b="1">
                <a:solidFill>
                  <a:srgbClr val="7030A0"/>
                </a:solidFill>
                <a:latin typeface="HP001 5 hàng" pitchFamily="34" charset="0"/>
              </a:rPr>
              <a:t>u wgưƟ, </a:t>
            </a:r>
            <a:r>
              <a:rPr lang="vi-VN" sz="4800" b="1" smtClean="0">
                <a:solidFill>
                  <a:srgbClr val="7030A0"/>
                </a:solidFill>
                <a:latin typeface="HP001 5 hàng" pitchFamily="34" charset="0"/>
              </a:rPr>
              <a:t>Ǉċ</a:t>
            </a:r>
            <a:r>
              <a:rPr lang="el-GR" sz="4800" b="1" smtClean="0">
                <a:solidFill>
                  <a:srgbClr val="7030A0"/>
                </a:solidFill>
                <a:latin typeface="HP001 5 hàng" pitchFamily="34" charset="0"/>
              </a:rPr>
              <a:t> </a:t>
            </a:r>
            <a:endParaRPr lang="en-US" sz="4800" b="1">
              <a:solidFill>
                <a:srgbClr val="7030A0"/>
              </a:solidFill>
              <a:latin typeface="HP001 5 hàng" pitchFamily="34" charset="0"/>
            </a:endParaRPr>
          </a:p>
        </p:txBody>
      </p:sp>
      <p:sp>
        <p:nvSpPr>
          <p:cNvPr id="10" name="Rectangle 9"/>
          <p:cNvSpPr/>
          <p:nvPr/>
        </p:nvSpPr>
        <p:spPr>
          <a:xfrm>
            <a:off x="202697" y="4114927"/>
            <a:ext cx="12060489" cy="864533"/>
          </a:xfrm>
          <a:prstGeom prst="rect">
            <a:avLst/>
          </a:prstGeom>
        </p:spPr>
        <p:txBody>
          <a:bodyPr wrap="square" lIns="124651" tIns="62326" rIns="124651" bIns="62326">
            <a:spAutoFit/>
          </a:bodyPr>
          <a:lstStyle/>
          <a:p>
            <a:pPr algn="just"/>
            <a:r>
              <a:rPr lang="vi-VN" sz="4800" b="1">
                <a:solidFill>
                  <a:srgbClr val="7030A0"/>
                </a:solidFill>
                <a:latin typeface="HP001 5 hàng" pitchFamily="34" charset="0"/>
              </a:rPr>
              <a:t>Ǉ</a:t>
            </a:r>
            <a:r>
              <a:rPr lang="el-GR" sz="4800" b="1">
                <a:solidFill>
                  <a:srgbClr val="7030A0"/>
                </a:solidFill>
                <a:latin typeface="HP001 5 hàng" pitchFamily="34" charset="0"/>
              </a:rPr>
              <a:t>Η</a:t>
            </a:r>
            <a:r>
              <a:rPr lang="vi-VN" sz="4800" b="1">
                <a:solidFill>
                  <a:srgbClr val="7030A0"/>
                </a:solidFill>
                <a:latin typeface="HP001 5 hàng" pitchFamily="34" charset="0"/>
              </a:rPr>
              <a:t>Ğn bộ </a:t>
            </a:r>
            <a:r>
              <a:rPr lang="el-GR" sz="4800" b="1">
                <a:solidFill>
                  <a:srgbClr val="7030A0"/>
                </a:solidFill>
                <a:latin typeface="HP001 5 hàng" pitchFamily="34" charset="0"/>
              </a:rPr>
              <a:t>δ</a:t>
            </a:r>
            <a:r>
              <a:rPr lang="vi-VN" sz="4800" b="1">
                <a:solidFill>
                  <a:srgbClr val="7030A0"/>
                </a:solidFill>
                <a:latin typeface="HP001 5 hàng" pitchFamily="34" charset="0"/>
              </a:rPr>
              <a:t>Ūg </a:t>
            </a:r>
            <a:r>
              <a:rPr lang="vi-VN" sz="4800" b="1" smtClean="0">
                <a:solidFill>
                  <a:srgbClr val="7030A0"/>
                </a:solidFill>
                <a:latin typeface="HP001 5 hàng" pitchFamily="34" charset="0"/>
              </a:rPr>
              <a:t>wgừng. Tċ </a:t>
            </a:r>
            <a:r>
              <a:rPr lang="vi-VN" sz="4800" b="1">
                <a:solidFill>
                  <a:srgbClr val="7030A0"/>
                </a:solidFill>
                <a:latin typeface="HP001 5 hàng" pitchFamily="34" charset="0"/>
              </a:rPr>
              <a:t>juū cảm </a:t>
            </a:r>
            <a:r>
              <a:rPr lang="el-GR" sz="4800" b="1" smtClean="0">
                <a:solidFill>
                  <a:srgbClr val="7030A0"/>
                </a:solidFill>
                <a:latin typeface="HP001 5 hàng" pitchFamily="34" charset="0"/>
              </a:rPr>
              <a:t>Ω</a:t>
            </a:r>
            <a:r>
              <a:rPr lang="en-US" sz="4800" b="1" smtClean="0">
                <a:solidFill>
                  <a:srgbClr val="7030A0"/>
                </a:solidFill>
                <a:latin typeface="HP001 5 hàng" pitchFamily="34" charset="0"/>
              </a:rPr>
              <a:t> </a:t>
            </a:r>
            <a:r>
              <a:rPr lang="vi-VN" sz="4800" b="1" smtClean="0">
                <a:solidFill>
                  <a:srgbClr val="7030A0"/>
                </a:solidFill>
                <a:latin typeface="HP001 5 hàng" pitchFamily="34" charset="0"/>
              </a:rPr>
              <a:t>Ǉất</a:t>
            </a:r>
            <a:endParaRPr lang="en-US" sz="4800" b="1">
              <a:solidFill>
                <a:srgbClr val="7030A0"/>
              </a:solidFill>
              <a:latin typeface="HP001 5 hàng" pitchFamily="34" charset="0"/>
            </a:endParaRPr>
          </a:p>
        </p:txBody>
      </p:sp>
      <p:sp>
        <p:nvSpPr>
          <p:cNvPr id="11" name="Rectangle 10"/>
          <p:cNvSpPr/>
          <p:nvPr/>
        </p:nvSpPr>
        <p:spPr>
          <a:xfrm>
            <a:off x="220353" y="5098117"/>
            <a:ext cx="12060489" cy="864533"/>
          </a:xfrm>
          <a:prstGeom prst="rect">
            <a:avLst/>
          </a:prstGeom>
        </p:spPr>
        <p:txBody>
          <a:bodyPr wrap="square" lIns="124651" tIns="62326" rIns="124651" bIns="62326">
            <a:spAutoFit/>
          </a:bodyPr>
          <a:lstStyle/>
          <a:p>
            <a:pPr algn="just"/>
            <a:r>
              <a:rPr lang="en-US" sz="4800" b="1" smtClean="0">
                <a:solidFill>
                  <a:srgbClr val="7030A0"/>
                </a:solidFill>
                <a:latin typeface="HP001 5 hàng" pitchFamily="34" charset="0"/>
              </a:rPr>
              <a:t>cả.</a:t>
            </a:r>
            <a:endParaRPr lang="en-US" sz="4800" b="1">
              <a:solidFill>
                <a:srgbClr val="7030A0"/>
              </a:solidFill>
              <a:latin typeface="HP001 5 hàng" pitchFamily="34" charset="0"/>
            </a:endParaRPr>
          </a:p>
        </p:txBody>
      </p:sp>
    </p:spTree>
    <p:extLst>
      <p:ext uri="{BB962C8B-B14F-4D97-AF65-F5344CB8AC3E}">
        <p14:creationId xmlns:p14="http://schemas.microsoft.com/office/powerpoint/2010/main" val="312209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56655" y="409574"/>
            <a:ext cx="11629864" cy="739486"/>
          </a:xfrm>
          <a:prstGeom prst="rect">
            <a:avLst/>
          </a:prstGeom>
          <a:noFill/>
        </p:spPr>
        <p:txBody>
          <a:bodyPr wrap="square" lIns="122730" tIns="61367" rIns="122730" bIns="61367" rtlCol="0">
            <a:spAutoFit/>
          </a:bodyPr>
          <a:lstStyle/>
          <a:p>
            <a:pPr algn="just"/>
            <a:r>
              <a:rPr lang="en-US" sz="4000" b="1" smtClean="0">
                <a:latin typeface="Arial" pitchFamily="34" charset="0"/>
                <a:ea typeface="Arial-Rounded" pitchFamily="34" charset="0"/>
                <a:cs typeface="Arial" pitchFamily="34" charset="0"/>
              </a:rPr>
              <a:t>Đọc mở rộng</a:t>
            </a:r>
            <a:endParaRPr lang="en-US" sz="4000" b="1">
              <a:latin typeface="Arial" pitchFamily="34" charset="0"/>
              <a:ea typeface="Arial-Rounded" pitchFamily="34" charset="0"/>
              <a:cs typeface="Arial" pitchFamily="34" charset="0"/>
            </a:endParaRPr>
          </a:p>
        </p:txBody>
      </p:sp>
      <p:sp>
        <p:nvSpPr>
          <p:cNvPr id="6" name="Oval 5"/>
          <p:cNvSpPr/>
          <p:nvPr/>
        </p:nvSpPr>
        <p:spPr>
          <a:xfrm>
            <a:off x="486095" y="444037"/>
            <a:ext cx="670560" cy="67056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91330" tIns="45666" rIns="91330" bIns="45666" rtlCol="0" anchor="ctr"/>
          <a:lstStyle/>
          <a:p>
            <a:pPr algn="ctr"/>
            <a:r>
              <a:rPr lang="en-US" sz="4000" b="1" smtClean="0">
                <a:solidFill>
                  <a:schemeClr val="bg1"/>
                </a:solidFill>
                <a:latin typeface="Arial-Rounded" pitchFamily="34" charset="0"/>
                <a:ea typeface="Arial-Rounded" pitchFamily="34" charset="0"/>
                <a:cs typeface="Arial-Rounded" pitchFamily="34" charset="0"/>
              </a:rPr>
              <a:t>5</a:t>
            </a:r>
            <a:endParaRPr lang="en-US" sz="4000" b="1">
              <a:solidFill>
                <a:schemeClr val="bg1"/>
              </a:solidFill>
              <a:latin typeface="Arial-Rounded" pitchFamily="34" charset="0"/>
              <a:ea typeface="Arial-Rounded" pitchFamily="34" charset="0"/>
              <a:cs typeface="Arial-Rounded" pitchFamily="34" charset="0"/>
            </a:endParaRPr>
          </a:p>
        </p:txBody>
      </p:sp>
      <p:sp>
        <p:nvSpPr>
          <p:cNvPr id="7" name="TextBox 6"/>
          <p:cNvSpPr txBox="1"/>
          <p:nvPr/>
        </p:nvSpPr>
        <p:spPr>
          <a:xfrm>
            <a:off x="975519" y="1149061"/>
            <a:ext cx="11629864" cy="1355039"/>
          </a:xfrm>
          <a:prstGeom prst="rect">
            <a:avLst/>
          </a:prstGeom>
          <a:noFill/>
        </p:spPr>
        <p:txBody>
          <a:bodyPr wrap="square" lIns="122730" tIns="61367" rIns="122730" bIns="61367" rtlCol="0">
            <a:spAutoFit/>
          </a:bodyPr>
          <a:lstStyle/>
          <a:p>
            <a:pPr marL="742950" indent="-742950" algn="just">
              <a:buAutoNum type="alphaLcPeriod"/>
            </a:pPr>
            <a:r>
              <a:rPr lang="en-US" sz="4000" smtClean="0">
                <a:latin typeface="Arial" pitchFamily="34" charset="0"/>
                <a:ea typeface="Arial-Rounded" pitchFamily="34" charset="0"/>
                <a:cs typeface="Arial" pitchFamily="34" charset="0"/>
              </a:rPr>
              <a:t>Tìm đọc một tập truyện</a:t>
            </a:r>
          </a:p>
          <a:p>
            <a:pPr marL="742950" indent="-742950" algn="just">
              <a:buAutoNum type="alphaLcPeriod"/>
            </a:pPr>
            <a:r>
              <a:rPr lang="en-US" sz="4000" smtClean="0">
                <a:latin typeface="Arial" pitchFamily="34" charset="0"/>
                <a:ea typeface="Arial-Rounded" pitchFamily="34" charset="0"/>
                <a:cs typeface="Arial" pitchFamily="34" charset="0"/>
              </a:rPr>
              <a:t>Nói với bạn về một câu chuyện trong tập đó.</a:t>
            </a:r>
            <a:endParaRPr lang="en-US" sz="4000">
              <a:latin typeface="Arial" pitchFamily="34" charset="0"/>
              <a:ea typeface="Arial-Rounded" pitchFamily="34" charset="0"/>
              <a:cs typeface="Arial" pitchFamily="34" charset="0"/>
            </a:endParaRPr>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55197" t="28385" r="18595" b="28386"/>
          <a:stretch/>
        </p:blipFill>
        <p:spPr bwMode="auto">
          <a:xfrm>
            <a:off x="3490119" y="2819398"/>
            <a:ext cx="4419600" cy="4098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4953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5"/>
          <p:cNvSpPr/>
          <p:nvPr/>
        </p:nvSpPr>
        <p:spPr>
          <a:xfrm>
            <a:off x="405395" y="406400"/>
            <a:ext cx="11521315" cy="6285653"/>
          </a:xfrm>
          <a:prstGeom prst="cloud">
            <a:avLst/>
          </a:prstGeom>
          <a:solidFill>
            <a:srgbClr val="B9ED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2895" tIns="61448" rIns="122895" bIns="61448" rtlCol="0" anchor="ctr"/>
          <a:lstStyle/>
          <a:p>
            <a:pPr algn="ctr"/>
            <a:r>
              <a:rPr lang="en-US" sz="4300" b="1">
                <a:solidFill>
                  <a:schemeClr val="tx1"/>
                </a:solidFill>
                <a:latin typeface="Arial" pitchFamily="34" charset="0"/>
                <a:cs typeface="Arial" pitchFamily="34" charset="0"/>
              </a:rPr>
              <a:t>Dặn dò:</a:t>
            </a:r>
          </a:p>
          <a:p>
            <a:pPr marL="614477" indent="-614477" algn="just">
              <a:buFontTx/>
              <a:buChar char="-"/>
            </a:pPr>
            <a:r>
              <a:rPr lang="en-US" sz="4300">
                <a:solidFill>
                  <a:schemeClr val="tx1"/>
                </a:solidFill>
                <a:latin typeface="Arial" pitchFamily="34" charset="0"/>
                <a:cs typeface="Arial" pitchFamily="34" charset="0"/>
              </a:rPr>
              <a:t>Xem lại bài từ trang </a:t>
            </a:r>
            <a:r>
              <a:rPr lang="en-US" sz="4300" smtClean="0">
                <a:solidFill>
                  <a:schemeClr val="tx1"/>
                </a:solidFill>
                <a:latin typeface="Arial" pitchFamily="34" charset="0"/>
                <a:cs typeface="Arial" pitchFamily="34" charset="0"/>
              </a:rPr>
              <a:t>168 đến </a:t>
            </a:r>
            <a:r>
              <a:rPr lang="en-US" sz="4300">
                <a:solidFill>
                  <a:schemeClr val="tx1"/>
                </a:solidFill>
                <a:latin typeface="Arial" pitchFamily="34" charset="0"/>
                <a:cs typeface="Arial" pitchFamily="34" charset="0"/>
              </a:rPr>
              <a:t>trang </a:t>
            </a:r>
            <a:r>
              <a:rPr lang="en-US" sz="4300" smtClean="0">
                <a:solidFill>
                  <a:schemeClr val="tx1"/>
                </a:solidFill>
                <a:latin typeface="Arial" pitchFamily="34" charset="0"/>
                <a:cs typeface="Arial" pitchFamily="34" charset="0"/>
              </a:rPr>
              <a:t>169.</a:t>
            </a:r>
            <a:endParaRPr lang="en-US" sz="4300">
              <a:solidFill>
                <a:schemeClr val="tx1"/>
              </a:solidFill>
              <a:latin typeface="Arial" pitchFamily="34" charset="0"/>
              <a:cs typeface="Arial" pitchFamily="34" charset="0"/>
            </a:endParaRPr>
          </a:p>
          <a:p>
            <a:pPr marL="614477" indent="-614477" algn="just">
              <a:buFontTx/>
              <a:buChar char="-"/>
            </a:pPr>
            <a:r>
              <a:rPr lang="en-US" sz="4300" smtClean="0">
                <a:solidFill>
                  <a:schemeClr val="tx1"/>
                </a:solidFill>
                <a:latin typeface="Arial" pitchFamily="34" charset="0"/>
                <a:cs typeface="Arial" pitchFamily="34" charset="0"/>
              </a:rPr>
              <a:t>Chuẩn </a:t>
            </a:r>
            <a:r>
              <a:rPr lang="en-US" sz="4300">
                <a:solidFill>
                  <a:schemeClr val="tx1"/>
                </a:solidFill>
                <a:latin typeface="Arial" pitchFamily="34" charset="0"/>
                <a:cs typeface="Arial" pitchFamily="34" charset="0"/>
              </a:rPr>
              <a:t>bị bài mới: </a:t>
            </a:r>
            <a:r>
              <a:rPr lang="en-US" sz="4300" i="1" smtClean="0">
                <a:solidFill>
                  <a:schemeClr val="tx1"/>
                </a:solidFill>
                <a:latin typeface="Arial" pitchFamily="34" charset="0"/>
                <a:cs typeface="Arial" pitchFamily="34" charset="0"/>
              </a:rPr>
              <a:t>Ôn tập - Bài 3</a:t>
            </a:r>
            <a:r>
              <a:rPr lang="en-US" sz="4300" smtClean="0">
                <a:solidFill>
                  <a:schemeClr val="tx1"/>
                </a:solidFill>
                <a:latin typeface="Arial" pitchFamily="34" charset="0"/>
                <a:cs typeface="Arial" pitchFamily="34" charset="0"/>
              </a:rPr>
              <a:t> </a:t>
            </a:r>
            <a:r>
              <a:rPr lang="en-US" sz="4300">
                <a:solidFill>
                  <a:schemeClr val="tx1"/>
                </a:solidFill>
                <a:latin typeface="Arial" pitchFamily="34" charset="0"/>
                <a:cs typeface="Arial" pitchFamily="34" charset="0"/>
              </a:rPr>
              <a:t>(trang </a:t>
            </a:r>
            <a:r>
              <a:rPr lang="en-US" sz="4300" smtClean="0">
                <a:solidFill>
                  <a:schemeClr val="tx1"/>
                </a:solidFill>
                <a:latin typeface="Arial" pitchFamily="34" charset="0"/>
                <a:cs typeface="Arial" pitchFamily="34" charset="0"/>
              </a:rPr>
              <a:t>170).</a:t>
            </a:r>
            <a:endParaRPr lang="en-US" sz="430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388511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2029</TotalTime>
  <Words>204</Words>
  <Application>Microsoft Office PowerPoint</Application>
  <PresentationFormat>Custom</PresentationFormat>
  <Paragraphs>48</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328</cp:revision>
  <dcterms:created xsi:type="dcterms:W3CDTF">2020-12-08T15:48:47Z</dcterms:created>
  <dcterms:modified xsi:type="dcterms:W3CDTF">2021-05-03T05:33:44Z</dcterms:modified>
</cp:coreProperties>
</file>