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3" r:id="rId3"/>
    <p:sldId id="258" r:id="rId4"/>
    <p:sldId id="305" r:id="rId5"/>
    <p:sldId id="299" r:id="rId6"/>
    <p:sldId id="301" r:id="rId7"/>
    <p:sldId id="306" r:id="rId8"/>
    <p:sldId id="307" r:id="rId9"/>
    <p:sldId id="308" r:id="rId10"/>
    <p:sldId id="309" r:id="rId11"/>
  </p:sldIdLst>
  <p:sldSz cx="12161838" cy="7315200"/>
  <p:notesSz cx="6858000" cy="9144000"/>
  <p:defaultTextStyle>
    <a:defPPr>
      <a:defRPr lang="en-US"/>
    </a:defPPr>
    <a:lvl1pPr marL="0" algn="l" defTabSz="1227314" rtl="0" eaLnBrk="1" latinLnBrk="0" hangingPunct="1">
      <a:defRPr sz="2400" kern="1200">
        <a:solidFill>
          <a:schemeClr val="tx1"/>
        </a:solidFill>
        <a:latin typeface="+mn-lt"/>
        <a:ea typeface="+mn-ea"/>
        <a:cs typeface="+mn-cs"/>
      </a:defRPr>
    </a:lvl1pPr>
    <a:lvl2pPr marL="613656" algn="l" defTabSz="1227314" rtl="0" eaLnBrk="1" latinLnBrk="0" hangingPunct="1">
      <a:defRPr sz="2400" kern="1200">
        <a:solidFill>
          <a:schemeClr val="tx1"/>
        </a:solidFill>
        <a:latin typeface="+mn-lt"/>
        <a:ea typeface="+mn-ea"/>
        <a:cs typeface="+mn-cs"/>
      </a:defRPr>
    </a:lvl2pPr>
    <a:lvl3pPr marL="1227314" algn="l" defTabSz="1227314" rtl="0" eaLnBrk="1" latinLnBrk="0" hangingPunct="1">
      <a:defRPr sz="2400" kern="1200">
        <a:solidFill>
          <a:schemeClr val="tx1"/>
        </a:solidFill>
        <a:latin typeface="+mn-lt"/>
        <a:ea typeface="+mn-ea"/>
        <a:cs typeface="+mn-cs"/>
      </a:defRPr>
    </a:lvl3pPr>
    <a:lvl4pPr marL="1840970" algn="l" defTabSz="1227314" rtl="0" eaLnBrk="1" latinLnBrk="0" hangingPunct="1">
      <a:defRPr sz="2400" kern="1200">
        <a:solidFill>
          <a:schemeClr val="tx1"/>
        </a:solidFill>
        <a:latin typeface="+mn-lt"/>
        <a:ea typeface="+mn-ea"/>
        <a:cs typeface="+mn-cs"/>
      </a:defRPr>
    </a:lvl4pPr>
    <a:lvl5pPr marL="2454626" algn="l" defTabSz="1227314" rtl="0" eaLnBrk="1" latinLnBrk="0" hangingPunct="1">
      <a:defRPr sz="2400" kern="1200">
        <a:solidFill>
          <a:schemeClr val="tx1"/>
        </a:solidFill>
        <a:latin typeface="+mn-lt"/>
        <a:ea typeface="+mn-ea"/>
        <a:cs typeface="+mn-cs"/>
      </a:defRPr>
    </a:lvl5pPr>
    <a:lvl6pPr marL="3068282" algn="l" defTabSz="1227314" rtl="0" eaLnBrk="1" latinLnBrk="0" hangingPunct="1">
      <a:defRPr sz="2400" kern="1200">
        <a:solidFill>
          <a:schemeClr val="tx1"/>
        </a:solidFill>
        <a:latin typeface="+mn-lt"/>
        <a:ea typeface="+mn-ea"/>
        <a:cs typeface="+mn-cs"/>
      </a:defRPr>
    </a:lvl6pPr>
    <a:lvl7pPr marL="3681939" algn="l" defTabSz="1227314" rtl="0" eaLnBrk="1" latinLnBrk="0" hangingPunct="1">
      <a:defRPr sz="2400" kern="1200">
        <a:solidFill>
          <a:schemeClr val="tx1"/>
        </a:solidFill>
        <a:latin typeface="+mn-lt"/>
        <a:ea typeface="+mn-ea"/>
        <a:cs typeface="+mn-cs"/>
      </a:defRPr>
    </a:lvl7pPr>
    <a:lvl8pPr marL="4295596" algn="l" defTabSz="1227314" rtl="0" eaLnBrk="1" latinLnBrk="0" hangingPunct="1">
      <a:defRPr sz="2400" kern="1200">
        <a:solidFill>
          <a:schemeClr val="tx1"/>
        </a:solidFill>
        <a:latin typeface="+mn-lt"/>
        <a:ea typeface="+mn-ea"/>
        <a:cs typeface="+mn-cs"/>
      </a:defRPr>
    </a:lvl8pPr>
    <a:lvl9pPr marL="4909252" algn="l" defTabSz="1227314"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CFFF"/>
    <a:srgbClr val="AFEAFF"/>
    <a:srgbClr val="F7FCBC"/>
    <a:srgbClr val="8CF27E"/>
    <a:srgbClr val="B9EDFF"/>
    <a:srgbClr val="F9F9F9"/>
    <a:srgbClr val="F2EAED"/>
    <a:srgbClr val="F6D8F8"/>
    <a:srgbClr val="F3CEF6"/>
    <a:srgbClr val="75D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15" autoAdjust="0"/>
    <p:restoredTop sz="90925" autoAdjust="0"/>
  </p:normalViewPr>
  <p:slideViewPr>
    <p:cSldViewPr>
      <p:cViewPr>
        <p:scale>
          <a:sx n="66" d="100"/>
          <a:sy n="66" d="100"/>
        </p:scale>
        <p:origin x="-420" y="30"/>
      </p:cViewPr>
      <p:guideLst>
        <p:guide orient="horz" pos="2304"/>
        <p:guide pos="383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BC2AF-ECAD-4B64-9E5E-57F7F29CBAD2}" type="datetimeFigureOut">
              <a:rPr lang="en-US" smtClean="0"/>
              <a:t>5/3/2021</a:t>
            </a:fld>
            <a:endParaRPr lang="en-US"/>
          </a:p>
        </p:txBody>
      </p:sp>
      <p:sp>
        <p:nvSpPr>
          <p:cNvPr id="4" name="Slide Image Placeholder 3"/>
          <p:cNvSpPr>
            <a:spLocks noGrp="1" noRot="1" noChangeAspect="1"/>
          </p:cNvSpPr>
          <p:nvPr>
            <p:ph type="sldImg" idx="2"/>
          </p:nvPr>
        </p:nvSpPr>
        <p:spPr>
          <a:xfrm>
            <a:off x="577850" y="685800"/>
            <a:ext cx="57023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FEA3F6-B450-4284-BB2C-4DA94784FDB0}" type="slidenum">
              <a:rPr lang="en-US" smtClean="0"/>
              <a:t>‹#›</a:t>
            </a:fld>
            <a:endParaRPr lang="en-US"/>
          </a:p>
        </p:txBody>
      </p:sp>
    </p:spTree>
    <p:extLst>
      <p:ext uri="{BB962C8B-B14F-4D97-AF65-F5344CB8AC3E}">
        <p14:creationId xmlns:p14="http://schemas.microsoft.com/office/powerpoint/2010/main" val="2254272202"/>
      </p:ext>
    </p:extLst>
  </p:cSld>
  <p:clrMap bg1="lt1" tx1="dk1" bg2="lt2" tx2="dk2" accent1="accent1" accent2="accent2" accent3="accent3" accent4="accent4" accent5="accent5" accent6="accent6" hlink="hlink" folHlink="folHlink"/>
  <p:notesStyle>
    <a:lvl1pPr marL="0" algn="l" defTabSz="1227478" rtl="0" eaLnBrk="1" latinLnBrk="0" hangingPunct="1">
      <a:defRPr sz="1600" kern="1200">
        <a:solidFill>
          <a:schemeClr val="tx1"/>
        </a:solidFill>
        <a:latin typeface="+mn-lt"/>
        <a:ea typeface="+mn-ea"/>
        <a:cs typeface="+mn-cs"/>
      </a:defRPr>
    </a:lvl1pPr>
    <a:lvl2pPr marL="613739" algn="l" defTabSz="1227478" rtl="0" eaLnBrk="1" latinLnBrk="0" hangingPunct="1">
      <a:defRPr sz="1600" kern="1200">
        <a:solidFill>
          <a:schemeClr val="tx1"/>
        </a:solidFill>
        <a:latin typeface="+mn-lt"/>
        <a:ea typeface="+mn-ea"/>
        <a:cs typeface="+mn-cs"/>
      </a:defRPr>
    </a:lvl2pPr>
    <a:lvl3pPr marL="1227478" algn="l" defTabSz="1227478" rtl="0" eaLnBrk="1" latinLnBrk="0" hangingPunct="1">
      <a:defRPr sz="1600" kern="1200">
        <a:solidFill>
          <a:schemeClr val="tx1"/>
        </a:solidFill>
        <a:latin typeface="+mn-lt"/>
        <a:ea typeface="+mn-ea"/>
        <a:cs typeface="+mn-cs"/>
      </a:defRPr>
    </a:lvl3pPr>
    <a:lvl4pPr marL="1841220" algn="l" defTabSz="1227478" rtl="0" eaLnBrk="1" latinLnBrk="0" hangingPunct="1">
      <a:defRPr sz="1600" kern="1200">
        <a:solidFill>
          <a:schemeClr val="tx1"/>
        </a:solidFill>
        <a:latin typeface="+mn-lt"/>
        <a:ea typeface="+mn-ea"/>
        <a:cs typeface="+mn-cs"/>
      </a:defRPr>
    </a:lvl4pPr>
    <a:lvl5pPr marL="2454958" algn="l" defTabSz="1227478" rtl="0" eaLnBrk="1" latinLnBrk="0" hangingPunct="1">
      <a:defRPr sz="1600" kern="1200">
        <a:solidFill>
          <a:schemeClr val="tx1"/>
        </a:solidFill>
        <a:latin typeface="+mn-lt"/>
        <a:ea typeface="+mn-ea"/>
        <a:cs typeface="+mn-cs"/>
      </a:defRPr>
    </a:lvl5pPr>
    <a:lvl6pPr marL="3068699" algn="l" defTabSz="1227478" rtl="0" eaLnBrk="1" latinLnBrk="0" hangingPunct="1">
      <a:defRPr sz="1600" kern="1200">
        <a:solidFill>
          <a:schemeClr val="tx1"/>
        </a:solidFill>
        <a:latin typeface="+mn-lt"/>
        <a:ea typeface="+mn-ea"/>
        <a:cs typeface="+mn-cs"/>
      </a:defRPr>
    </a:lvl6pPr>
    <a:lvl7pPr marL="3682439" algn="l" defTabSz="1227478" rtl="0" eaLnBrk="1" latinLnBrk="0" hangingPunct="1">
      <a:defRPr sz="1600" kern="1200">
        <a:solidFill>
          <a:schemeClr val="tx1"/>
        </a:solidFill>
        <a:latin typeface="+mn-lt"/>
        <a:ea typeface="+mn-ea"/>
        <a:cs typeface="+mn-cs"/>
      </a:defRPr>
    </a:lvl7pPr>
    <a:lvl8pPr marL="4296178" algn="l" defTabSz="1227478" rtl="0" eaLnBrk="1" latinLnBrk="0" hangingPunct="1">
      <a:defRPr sz="1600" kern="1200">
        <a:solidFill>
          <a:schemeClr val="tx1"/>
        </a:solidFill>
        <a:latin typeface="+mn-lt"/>
        <a:ea typeface="+mn-ea"/>
        <a:cs typeface="+mn-cs"/>
      </a:defRPr>
    </a:lvl8pPr>
    <a:lvl9pPr marL="4909917" algn="l" defTabSz="1227478"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2</a:t>
            </a:fld>
            <a:endParaRPr lang="en-US"/>
          </a:p>
        </p:txBody>
      </p:sp>
    </p:spTree>
    <p:extLst>
      <p:ext uri="{BB962C8B-B14F-4D97-AF65-F5344CB8AC3E}">
        <p14:creationId xmlns:p14="http://schemas.microsoft.com/office/powerpoint/2010/main" val="4056292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3</a:t>
            </a:fld>
            <a:endParaRPr lang="en-US"/>
          </a:p>
        </p:txBody>
      </p:sp>
    </p:spTree>
    <p:extLst>
      <p:ext uri="{BB962C8B-B14F-4D97-AF65-F5344CB8AC3E}">
        <p14:creationId xmlns:p14="http://schemas.microsoft.com/office/powerpoint/2010/main" val="4252355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4</a:t>
            </a:fld>
            <a:endParaRPr lang="en-US"/>
          </a:p>
        </p:txBody>
      </p:sp>
    </p:spTree>
    <p:extLst>
      <p:ext uri="{BB962C8B-B14F-4D97-AF65-F5344CB8AC3E}">
        <p14:creationId xmlns:p14="http://schemas.microsoft.com/office/powerpoint/2010/main" val="4252355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5</a:t>
            </a:fld>
            <a:endParaRPr lang="en-US"/>
          </a:p>
        </p:txBody>
      </p:sp>
    </p:spTree>
    <p:extLst>
      <p:ext uri="{BB962C8B-B14F-4D97-AF65-F5344CB8AC3E}">
        <p14:creationId xmlns:p14="http://schemas.microsoft.com/office/powerpoint/2010/main" val="4252355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r>
              <a:rPr lang="en-US" smtClean="0"/>
              <a:t>Gọi</a:t>
            </a:r>
            <a:r>
              <a:rPr lang="en-US" baseline="0" smtClean="0"/>
              <a:t> HS đọc lại bài</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6</a:t>
            </a:fld>
            <a:endParaRPr lang="en-US"/>
          </a:p>
        </p:txBody>
      </p:sp>
    </p:spTree>
    <p:extLst>
      <p:ext uri="{BB962C8B-B14F-4D97-AF65-F5344CB8AC3E}">
        <p14:creationId xmlns:p14="http://schemas.microsoft.com/office/powerpoint/2010/main" val="234545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r>
              <a:rPr lang="en-US" smtClean="0"/>
              <a:t>Gọi</a:t>
            </a:r>
            <a:r>
              <a:rPr lang="en-US" baseline="0" smtClean="0"/>
              <a:t> HS đọc lại bài</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7</a:t>
            </a:fld>
            <a:endParaRPr lang="en-US"/>
          </a:p>
        </p:txBody>
      </p:sp>
    </p:spTree>
    <p:extLst>
      <p:ext uri="{BB962C8B-B14F-4D97-AF65-F5344CB8AC3E}">
        <p14:creationId xmlns:p14="http://schemas.microsoft.com/office/powerpoint/2010/main" val="2345454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r>
              <a:rPr lang="en-US" smtClean="0"/>
              <a:t>Gọi</a:t>
            </a:r>
            <a:r>
              <a:rPr lang="en-US" baseline="0" smtClean="0"/>
              <a:t> HS đọc lại bài</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9</a:t>
            </a:fld>
            <a:endParaRPr lang="en-US"/>
          </a:p>
        </p:txBody>
      </p:sp>
    </p:spTree>
    <p:extLst>
      <p:ext uri="{BB962C8B-B14F-4D97-AF65-F5344CB8AC3E}">
        <p14:creationId xmlns:p14="http://schemas.microsoft.com/office/powerpoint/2010/main" val="2345454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2138" y="2272464"/>
            <a:ext cx="10337562"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4276" y="4145280"/>
            <a:ext cx="8513287" cy="1869440"/>
          </a:xfrm>
        </p:spPr>
        <p:txBody>
          <a:bodyPr/>
          <a:lstStyle>
            <a:lvl1pPr marL="0" indent="0" algn="ctr">
              <a:buNone/>
              <a:defRPr>
                <a:solidFill>
                  <a:schemeClr val="tx1">
                    <a:tint val="75000"/>
                  </a:schemeClr>
                </a:solidFill>
              </a:defRPr>
            </a:lvl1pPr>
            <a:lvl2pPr marL="613656" indent="0" algn="ctr">
              <a:buNone/>
              <a:defRPr>
                <a:solidFill>
                  <a:schemeClr val="tx1">
                    <a:tint val="75000"/>
                  </a:schemeClr>
                </a:solidFill>
              </a:defRPr>
            </a:lvl2pPr>
            <a:lvl3pPr marL="1227314" indent="0" algn="ctr">
              <a:buNone/>
              <a:defRPr>
                <a:solidFill>
                  <a:schemeClr val="tx1">
                    <a:tint val="75000"/>
                  </a:schemeClr>
                </a:solidFill>
              </a:defRPr>
            </a:lvl3pPr>
            <a:lvl4pPr marL="1840970" indent="0" algn="ctr">
              <a:buNone/>
              <a:defRPr>
                <a:solidFill>
                  <a:schemeClr val="tx1">
                    <a:tint val="75000"/>
                  </a:schemeClr>
                </a:solidFill>
              </a:defRPr>
            </a:lvl4pPr>
            <a:lvl5pPr marL="2454626" indent="0" algn="ctr">
              <a:buNone/>
              <a:defRPr>
                <a:solidFill>
                  <a:schemeClr val="tx1">
                    <a:tint val="75000"/>
                  </a:schemeClr>
                </a:solidFill>
              </a:defRPr>
            </a:lvl5pPr>
            <a:lvl6pPr marL="3068282" indent="0" algn="ctr">
              <a:buNone/>
              <a:defRPr>
                <a:solidFill>
                  <a:schemeClr val="tx1">
                    <a:tint val="75000"/>
                  </a:schemeClr>
                </a:solidFill>
              </a:defRPr>
            </a:lvl6pPr>
            <a:lvl7pPr marL="3681939" indent="0" algn="ctr">
              <a:buNone/>
              <a:defRPr>
                <a:solidFill>
                  <a:schemeClr val="tx1">
                    <a:tint val="75000"/>
                  </a:schemeClr>
                </a:solidFill>
              </a:defRPr>
            </a:lvl7pPr>
            <a:lvl8pPr marL="4295596" indent="0" algn="ctr">
              <a:buNone/>
              <a:defRPr>
                <a:solidFill>
                  <a:schemeClr val="tx1">
                    <a:tint val="75000"/>
                  </a:schemeClr>
                </a:solidFill>
              </a:defRPr>
            </a:lvl8pPr>
            <a:lvl9pPr marL="490925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2695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50891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7333" y="292954"/>
            <a:ext cx="2736414" cy="62416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097" y="292954"/>
            <a:ext cx="8006543"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0668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8205739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700699"/>
            <a:ext cx="10337562" cy="1452880"/>
          </a:xfrm>
        </p:spPr>
        <p:txBody>
          <a:bodyPr anchor="t"/>
          <a:lstStyle>
            <a:lvl1pPr algn="l">
              <a:defRPr sz="5400" b="1" cap="all"/>
            </a:lvl1pPr>
          </a:lstStyle>
          <a:p>
            <a:r>
              <a:rPr lang="en-US" smtClean="0"/>
              <a:t>Click to edit Master title style</a:t>
            </a:r>
            <a:endParaRPr lang="en-US"/>
          </a:p>
        </p:txBody>
      </p:sp>
      <p:sp>
        <p:nvSpPr>
          <p:cNvPr id="3" name="Text Placeholder 2"/>
          <p:cNvSpPr>
            <a:spLocks noGrp="1"/>
          </p:cNvSpPr>
          <p:nvPr>
            <p:ph type="body" idx="1"/>
          </p:nvPr>
        </p:nvSpPr>
        <p:spPr>
          <a:xfrm>
            <a:off x="960702" y="3100497"/>
            <a:ext cx="10337562" cy="1600199"/>
          </a:xfrm>
        </p:spPr>
        <p:txBody>
          <a:bodyPr anchor="b"/>
          <a:lstStyle>
            <a:lvl1pPr marL="0" indent="0">
              <a:buNone/>
              <a:defRPr sz="2700">
                <a:solidFill>
                  <a:schemeClr val="tx1">
                    <a:tint val="75000"/>
                  </a:schemeClr>
                </a:solidFill>
              </a:defRPr>
            </a:lvl1pPr>
            <a:lvl2pPr marL="613656" indent="0">
              <a:buNone/>
              <a:defRPr sz="2400">
                <a:solidFill>
                  <a:schemeClr val="tx1">
                    <a:tint val="75000"/>
                  </a:schemeClr>
                </a:solidFill>
              </a:defRPr>
            </a:lvl2pPr>
            <a:lvl3pPr marL="1227314" indent="0">
              <a:buNone/>
              <a:defRPr sz="2200">
                <a:solidFill>
                  <a:schemeClr val="tx1">
                    <a:tint val="75000"/>
                  </a:schemeClr>
                </a:solidFill>
              </a:defRPr>
            </a:lvl3pPr>
            <a:lvl4pPr marL="1840970" indent="0">
              <a:buNone/>
              <a:defRPr sz="1900">
                <a:solidFill>
                  <a:schemeClr val="tx1">
                    <a:tint val="75000"/>
                  </a:schemeClr>
                </a:solidFill>
              </a:defRPr>
            </a:lvl4pPr>
            <a:lvl5pPr marL="2454626" indent="0">
              <a:buNone/>
              <a:defRPr sz="1900">
                <a:solidFill>
                  <a:schemeClr val="tx1">
                    <a:tint val="75000"/>
                  </a:schemeClr>
                </a:solidFill>
              </a:defRPr>
            </a:lvl5pPr>
            <a:lvl6pPr marL="3068282" indent="0">
              <a:buNone/>
              <a:defRPr sz="1900">
                <a:solidFill>
                  <a:schemeClr val="tx1">
                    <a:tint val="75000"/>
                  </a:schemeClr>
                </a:solidFill>
              </a:defRPr>
            </a:lvl6pPr>
            <a:lvl7pPr marL="3681939" indent="0">
              <a:buNone/>
              <a:defRPr sz="1900">
                <a:solidFill>
                  <a:schemeClr val="tx1">
                    <a:tint val="75000"/>
                  </a:schemeClr>
                </a:solidFill>
              </a:defRPr>
            </a:lvl7pPr>
            <a:lvl8pPr marL="4295596" indent="0">
              <a:buNone/>
              <a:defRPr sz="1900">
                <a:solidFill>
                  <a:schemeClr val="tx1">
                    <a:tint val="75000"/>
                  </a:schemeClr>
                </a:solidFill>
              </a:defRPr>
            </a:lvl8pPr>
            <a:lvl9pPr marL="4909252"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56017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92" y="1706887"/>
            <a:ext cx="5371478" cy="4827694"/>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268" y="1706887"/>
            <a:ext cx="5371478" cy="4827694"/>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F851F-4C9B-4ED8-A706-7687066F5A2C}"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8802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8097" y="1637460"/>
            <a:ext cx="5373591" cy="682414"/>
          </a:xfrm>
        </p:spPr>
        <p:txBody>
          <a:bodyPr anchor="b"/>
          <a:lstStyle>
            <a:lvl1pPr marL="0" indent="0">
              <a:buNone/>
              <a:defRPr sz="3200" b="1"/>
            </a:lvl1pPr>
            <a:lvl2pPr marL="613656" indent="0">
              <a:buNone/>
              <a:defRPr sz="2700" b="1"/>
            </a:lvl2pPr>
            <a:lvl3pPr marL="1227314" indent="0">
              <a:buNone/>
              <a:defRPr sz="2400" b="1"/>
            </a:lvl3pPr>
            <a:lvl4pPr marL="1840970" indent="0">
              <a:buNone/>
              <a:defRPr sz="2200" b="1"/>
            </a:lvl4pPr>
            <a:lvl5pPr marL="2454626" indent="0">
              <a:buNone/>
              <a:defRPr sz="2200" b="1"/>
            </a:lvl5pPr>
            <a:lvl6pPr marL="3068282" indent="0">
              <a:buNone/>
              <a:defRPr sz="2200" b="1"/>
            </a:lvl6pPr>
            <a:lvl7pPr marL="3681939" indent="0">
              <a:buNone/>
              <a:defRPr sz="2200" b="1"/>
            </a:lvl7pPr>
            <a:lvl8pPr marL="4295596" indent="0">
              <a:buNone/>
              <a:defRPr sz="2200" b="1"/>
            </a:lvl8pPr>
            <a:lvl9pPr marL="4909252" indent="0">
              <a:buNone/>
              <a:defRPr sz="2200" b="1"/>
            </a:lvl9pPr>
          </a:lstStyle>
          <a:p>
            <a:pPr lvl="0"/>
            <a:r>
              <a:rPr lang="en-US" smtClean="0"/>
              <a:t>Click to edit Master text styles</a:t>
            </a:r>
          </a:p>
        </p:txBody>
      </p:sp>
      <p:sp>
        <p:nvSpPr>
          <p:cNvPr id="4" name="Content Placeholder 3"/>
          <p:cNvSpPr>
            <a:spLocks noGrp="1"/>
          </p:cNvSpPr>
          <p:nvPr>
            <p:ph sz="half" idx="2"/>
          </p:nvPr>
        </p:nvSpPr>
        <p:spPr>
          <a:xfrm>
            <a:off x="608097" y="2319868"/>
            <a:ext cx="5373591" cy="4214707"/>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8055" y="1637460"/>
            <a:ext cx="5375701" cy="682414"/>
          </a:xfrm>
        </p:spPr>
        <p:txBody>
          <a:bodyPr anchor="b"/>
          <a:lstStyle>
            <a:lvl1pPr marL="0" indent="0">
              <a:buNone/>
              <a:defRPr sz="3200" b="1"/>
            </a:lvl1pPr>
            <a:lvl2pPr marL="613656" indent="0">
              <a:buNone/>
              <a:defRPr sz="2700" b="1"/>
            </a:lvl2pPr>
            <a:lvl3pPr marL="1227314" indent="0">
              <a:buNone/>
              <a:defRPr sz="2400" b="1"/>
            </a:lvl3pPr>
            <a:lvl4pPr marL="1840970" indent="0">
              <a:buNone/>
              <a:defRPr sz="2200" b="1"/>
            </a:lvl4pPr>
            <a:lvl5pPr marL="2454626" indent="0">
              <a:buNone/>
              <a:defRPr sz="2200" b="1"/>
            </a:lvl5pPr>
            <a:lvl6pPr marL="3068282" indent="0">
              <a:buNone/>
              <a:defRPr sz="2200" b="1"/>
            </a:lvl6pPr>
            <a:lvl7pPr marL="3681939" indent="0">
              <a:buNone/>
              <a:defRPr sz="2200" b="1"/>
            </a:lvl7pPr>
            <a:lvl8pPr marL="4295596" indent="0">
              <a:buNone/>
              <a:defRPr sz="2200" b="1"/>
            </a:lvl8pPr>
            <a:lvl9pPr marL="4909252" indent="0">
              <a:buNone/>
              <a:defRPr sz="2200" b="1"/>
            </a:lvl9pPr>
          </a:lstStyle>
          <a:p>
            <a:pPr lvl="0"/>
            <a:r>
              <a:rPr lang="en-US" smtClean="0"/>
              <a:t>Click to edit Master text styles</a:t>
            </a:r>
          </a:p>
        </p:txBody>
      </p:sp>
      <p:sp>
        <p:nvSpPr>
          <p:cNvPr id="6" name="Content Placeholder 5"/>
          <p:cNvSpPr>
            <a:spLocks noGrp="1"/>
          </p:cNvSpPr>
          <p:nvPr>
            <p:ph sz="quarter" idx="4"/>
          </p:nvPr>
        </p:nvSpPr>
        <p:spPr>
          <a:xfrm>
            <a:off x="6178055" y="2319868"/>
            <a:ext cx="5375701" cy="4214707"/>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F851F-4C9B-4ED8-A706-7687066F5A2C}" type="datetimeFigureOut">
              <a:rPr lang="en-US" smtClean="0"/>
              <a:t>5/3/2021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82069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F851F-4C9B-4ED8-A706-7687066F5A2C}"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75719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F851F-4C9B-4ED8-A706-7687066F5A2C}" type="datetimeFigureOut">
              <a:rPr lang="en-US" smtClean="0"/>
              <a:t>5/3/2021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58874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103" y="291258"/>
            <a:ext cx="4001161" cy="123952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54946" y="291261"/>
            <a:ext cx="6798805" cy="6243321"/>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8103" y="1530784"/>
            <a:ext cx="4001161" cy="5003801"/>
          </a:xfrm>
        </p:spPr>
        <p:txBody>
          <a:bodyPr/>
          <a:lstStyle>
            <a:lvl1pPr marL="0" indent="0">
              <a:buNone/>
              <a:defRPr sz="1900"/>
            </a:lvl1pPr>
            <a:lvl2pPr marL="613656" indent="0">
              <a:buNone/>
              <a:defRPr sz="1600"/>
            </a:lvl2pPr>
            <a:lvl3pPr marL="1227314" indent="0">
              <a:buNone/>
              <a:defRPr sz="1300"/>
            </a:lvl3pPr>
            <a:lvl4pPr marL="1840970" indent="0">
              <a:buNone/>
              <a:defRPr sz="1200"/>
            </a:lvl4pPr>
            <a:lvl5pPr marL="2454626" indent="0">
              <a:buNone/>
              <a:defRPr sz="1200"/>
            </a:lvl5pPr>
            <a:lvl6pPr marL="3068282" indent="0">
              <a:buNone/>
              <a:defRPr sz="1200"/>
            </a:lvl6pPr>
            <a:lvl7pPr marL="3681939" indent="0">
              <a:buNone/>
              <a:defRPr sz="1200"/>
            </a:lvl7pPr>
            <a:lvl8pPr marL="4295596" indent="0">
              <a:buNone/>
              <a:defRPr sz="1200"/>
            </a:lvl8pPr>
            <a:lvl9pPr marL="4909252"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32287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11" y="5120646"/>
            <a:ext cx="7297103" cy="604522"/>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3811" y="653628"/>
            <a:ext cx="7297103" cy="4389120"/>
          </a:xfrm>
        </p:spPr>
        <p:txBody>
          <a:bodyPr/>
          <a:lstStyle>
            <a:lvl1pPr marL="0" indent="0">
              <a:buNone/>
              <a:defRPr sz="4300"/>
            </a:lvl1pPr>
            <a:lvl2pPr marL="613656" indent="0">
              <a:buNone/>
              <a:defRPr sz="3800"/>
            </a:lvl2pPr>
            <a:lvl3pPr marL="1227314" indent="0">
              <a:buNone/>
              <a:defRPr sz="3200"/>
            </a:lvl3pPr>
            <a:lvl4pPr marL="1840970" indent="0">
              <a:buNone/>
              <a:defRPr sz="2700"/>
            </a:lvl4pPr>
            <a:lvl5pPr marL="2454626" indent="0">
              <a:buNone/>
              <a:defRPr sz="2700"/>
            </a:lvl5pPr>
            <a:lvl6pPr marL="3068282" indent="0">
              <a:buNone/>
              <a:defRPr sz="2700"/>
            </a:lvl6pPr>
            <a:lvl7pPr marL="3681939" indent="0">
              <a:buNone/>
              <a:defRPr sz="2700"/>
            </a:lvl7pPr>
            <a:lvl8pPr marL="4295596" indent="0">
              <a:buNone/>
              <a:defRPr sz="2700"/>
            </a:lvl8pPr>
            <a:lvl9pPr marL="4909252" indent="0">
              <a:buNone/>
              <a:defRPr sz="2700"/>
            </a:lvl9pPr>
          </a:lstStyle>
          <a:p>
            <a:endParaRPr lang="en-US"/>
          </a:p>
        </p:txBody>
      </p:sp>
      <p:sp>
        <p:nvSpPr>
          <p:cNvPr id="4" name="Text Placeholder 3"/>
          <p:cNvSpPr>
            <a:spLocks noGrp="1"/>
          </p:cNvSpPr>
          <p:nvPr>
            <p:ph type="body" sz="half" idx="2"/>
          </p:nvPr>
        </p:nvSpPr>
        <p:spPr>
          <a:xfrm>
            <a:off x="2383811" y="5725170"/>
            <a:ext cx="7297103" cy="858521"/>
          </a:xfrm>
        </p:spPr>
        <p:txBody>
          <a:bodyPr/>
          <a:lstStyle>
            <a:lvl1pPr marL="0" indent="0">
              <a:buNone/>
              <a:defRPr sz="1900"/>
            </a:lvl1pPr>
            <a:lvl2pPr marL="613656" indent="0">
              <a:buNone/>
              <a:defRPr sz="1600"/>
            </a:lvl2pPr>
            <a:lvl3pPr marL="1227314" indent="0">
              <a:buNone/>
              <a:defRPr sz="1300"/>
            </a:lvl3pPr>
            <a:lvl4pPr marL="1840970" indent="0">
              <a:buNone/>
              <a:defRPr sz="1200"/>
            </a:lvl4pPr>
            <a:lvl5pPr marL="2454626" indent="0">
              <a:buNone/>
              <a:defRPr sz="1200"/>
            </a:lvl5pPr>
            <a:lvl6pPr marL="3068282" indent="0">
              <a:buNone/>
              <a:defRPr sz="1200"/>
            </a:lvl6pPr>
            <a:lvl7pPr marL="3681939" indent="0">
              <a:buNone/>
              <a:defRPr sz="1200"/>
            </a:lvl7pPr>
            <a:lvl8pPr marL="4295596" indent="0">
              <a:buNone/>
              <a:defRPr sz="1200"/>
            </a:lvl8pPr>
            <a:lvl9pPr marL="4909252"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23242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92948"/>
            <a:ext cx="10945654" cy="1219200"/>
          </a:xfrm>
          <a:prstGeom prst="rect">
            <a:avLst/>
          </a:prstGeom>
        </p:spPr>
        <p:txBody>
          <a:bodyPr vert="horz" lIns="122730" tIns="61367" rIns="122730" bIns="6136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8092" y="1706887"/>
            <a:ext cx="10945654" cy="4827694"/>
          </a:xfrm>
          <a:prstGeom prst="rect">
            <a:avLst/>
          </a:prstGeom>
        </p:spPr>
        <p:txBody>
          <a:bodyPr vert="horz" lIns="122730" tIns="61367" rIns="122730" bIns="6136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8092" y="6780113"/>
            <a:ext cx="2837762" cy="389467"/>
          </a:xfrm>
          <a:prstGeom prst="rect">
            <a:avLst/>
          </a:prstGeom>
        </p:spPr>
        <p:txBody>
          <a:bodyPr vert="horz" lIns="122730" tIns="61367" rIns="122730" bIns="61367" rtlCol="0" anchor="ctr"/>
          <a:lstStyle>
            <a:lvl1pPr algn="l">
              <a:defRPr sz="1600">
                <a:solidFill>
                  <a:schemeClr val="tx1">
                    <a:tint val="75000"/>
                  </a:schemeClr>
                </a:solidFill>
              </a:defRPr>
            </a:lvl1pPr>
          </a:lstStyle>
          <a:p>
            <a:fld id="{4CEF851F-4C9B-4ED8-A706-7687066F5A2C}" type="datetimeFigureOut">
              <a:rPr lang="en-US" smtClean="0"/>
              <a:t>5/3/2021</a:t>
            </a:fld>
            <a:endParaRPr lang="en-US"/>
          </a:p>
        </p:txBody>
      </p:sp>
      <p:sp>
        <p:nvSpPr>
          <p:cNvPr id="5" name="Footer Placeholder 4"/>
          <p:cNvSpPr>
            <a:spLocks noGrp="1"/>
          </p:cNvSpPr>
          <p:nvPr>
            <p:ph type="ftr" sz="quarter" idx="3"/>
          </p:nvPr>
        </p:nvSpPr>
        <p:spPr>
          <a:xfrm>
            <a:off x="4155295" y="6780113"/>
            <a:ext cx="3851249" cy="389467"/>
          </a:xfrm>
          <a:prstGeom prst="rect">
            <a:avLst/>
          </a:prstGeom>
        </p:spPr>
        <p:txBody>
          <a:bodyPr vert="horz" lIns="122730" tIns="61367" rIns="122730" bIns="61367"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780113"/>
            <a:ext cx="2837762" cy="389467"/>
          </a:xfrm>
          <a:prstGeom prst="rect">
            <a:avLst/>
          </a:prstGeom>
        </p:spPr>
        <p:txBody>
          <a:bodyPr vert="horz" lIns="122730" tIns="61367" rIns="122730" bIns="61367" rtlCol="0" anchor="ctr"/>
          <a:lstStyle>
            <a:lvl1pPr algn="r">
              <a:defRPr sz="1600">
                <a:solidFill>
                  <a:schemeClr val="tx1">
                    <a:tint val="75000"/>
                  </a:schemeClr>
                </a:solidFill>
              </a:defRPr>
            </a:lvl1pPr>
          </a:lstStyle>
          <a:p>
            <a:fld id="{46F2045C-80A1-433A-B3B9-3018D210B466}" type="slidenum">
              <a:rPr lang="en-US" smtClean="0"/>
              <a:t>‹#›</a:t>
            </a:fld>
            <a:endParaRPr lang="en-US"/>
          </a:p>
        </p:txBody>
      </p:sp>
    </p:spTree>
    <p:extLst>
      <p:ext uri="{BB962C8B-B14F-4D97-AF65-F5344CB8AC3E}">
        <p14:creationId xmlns:p14="http://schemas.microsoft.com/office/powerpoint/2010/main" val="121817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27314" rtl="0" eaLnBrk="1" latinLnBrk="0" hangingPunct="1">
        <a:spcBef>
          <a:spcPct val="0"/>
        </a:spcBef>
        <a:buNone/>
        <a:defRPr sz="5900" kern="1200">
          <a:solidFill>
            <a:schemeClr val="tx1"/>
          </a:solidFill>
          <a:latin typeface="+mj-lt"/>
          <a:ea typeface="+mj-ea"/>
          <a:cs typeface="+mj-cs"/>
        </a:defRPr>
      </a:lvl1pPr>
    </p:titleStyle>
    <p:bodyStyle>
      <a:lvl1pPr marL="460242" indent="-460242" algn="l" defTabSz="1227314"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7192" indent="-383536" algn="l" defTabSz="1227314"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34141" indent="-306830" algn="l" defTabSz="1227314"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47798"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61455"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75111"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88766"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602425"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216080"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27314" rtl="0" eaLnBrk="1" latinLnBrk="0" hangingPunct="1">
        <a:defRPr sz="2400" kern="1200">
          <a:solidFill>
            <a:schemeClr val="tx1"/>
          </a:solidFill>
          <a:latin typeface="+mn-lt"/>
          <a:ea typeface="+mn-ea"/>
          <a:cs typeface="+mn-cs"/>
        </a:defRPr>
      </a:lvl1pPr>
      <a:lvl2pPr marL="613656" algn="l" defTabSz="1227314" rtl="0" eaLnBrk="1" latinLnBrk="0" hangingPunct="1">
        <a:defRPr sz="2400" kern="1200">
          <a:solidFill>
            <a:schemeClr val="tx1"/>
          </a:solidFill>
          <a:latin typeface="+mn-lt"/>
          <a:ea typeface="+mn-ea"/>
          <a:cs typeface="+mn-cs"/>
        </a:defRPr>
      </a:lvl2pPr>
      <a:lvl3pPr marL="1227314" algn="l" defTabSz="1227314" rtl="0" eaLnBrk="1" latinLnBrk="0" hangingPunct="1">
        <a:defRPr sz="2400" kern="1200">
          <a:solidFill>
            <a:schemeClr val="tx1"/>
          </a:solidFill>
          <a:latin typeface="+mn-lt"/>
          <a:ea typeface="+mn-ea"/>
          <a:cs typeface="+mn-cs"/>
        </a:defRPr>
      </a:lvl3pPr>
      <a:lvl4pPr marL="1840970" algn="l" defTabSz="1227314" rtl="0" eaLnBrk="1" latinLnBrk="0" hangingPunct="1">
        <a:defRPr sz="2400" kern="1200">
          <a:solidFill>
            <a:schemeClr val="tx1"/>
          </a:solidFill>
          <a:latin typeface="+mn-lt"/>
          <a:ea typeface="+mn-ea"/>
          <a:cs typeface="+mn-cs"/>
        </a:defRPr>
      </a:lvl4pPr>
      <a:lvl5pPr marL="2454626" algn="l" defTabSz="1227314" rtl="0" eaLnBrk="1" latinLnBrk="0" hangingPunct="1">
        <a:defRPr sz="2400" kern="1200">
          <a:solidFill>
            <a:schemeClr val="tx1"/>
          </a:solidFill>
          <a:latin typeface="+mn-lt"/>
          <a:ea typeface="+mn-ea"/>
          <a:cs typeface="+mn-cs"/>
        </a:defRPr>
      </a:lvl5pPr>
      <a:lvl6pPr marL="3068282" algn="l" defTabSz="1227314" rtl="0" eaLnBrk="1" latinLnBrk="0" hangingPunct="1">
        <a:defRPr sz="2400" kern="1200">
          <a:solidFill>
            <a:schemeClr val="tx1"/>
          </a:solidFill>
          <a:latin typeface="+mn-lt"/>
          <a:ea typeface="+mn-ea"/>
          <a:cs typeface="+mn-cs"/>
        </a:defRPr>
      </a:lvl6pPr>
      <a:lvl7pPr marL="3681939" algn="l" defTabSz="1227314" rtl="0" eaLnBrk="1" latinLnBrk="0" hangingPunct="1">
        <a:defRPr sz="2400" kern="1200">
          <a:solidFill>
            <a:schemeClr val="tx1"/>
          </a:solidFill>
          <a:latin typeface="+mn-lt"/>
          <a:ea typeface="+mn-ea"/>
          <a:cs typeface="+mn-cs"/>
        </a:defRPr>
      </a:lvl7pPr>
      <a:lvl8pPr marL="4295596" algn="l" defTabSz="1227314" rtl="0" eaLnBrk="1" latinLnBrk="0" hangingPunct="1">
        <a:defRPr sz="2400" kern="1200">
          <a:solidFill>
            <a:schemeClr val="tx1"/>
          </a:solidFill>
          <a:latin typeface="+mn-lt"/>
          <a:ea typeface="+mn-ea"/>
          <a:cs typeface="+mn-cs"/>
        </a:defRPr>
      </a:lvl8pPr>
      <a:lvl9pPr marL="4909252" algn="l" defTabSz="1227314"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facebook.com/nhilinh.phan/"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2" name="Flowchart: Document 17"/>
          <p:cNvSpPr/>
          <p:nvPr/>
        </p:nvSpPr>
        <p:spPr>
          <a:xfrm>
            <a:off x="-23672" y="-20822"/>
            <a:ext cx="12306334" cy="2764172"/>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469 w 21676"/>
              <a:gd name="connsiteY4" fmla="*/ 23038 h 23225"/>
              <a:gd name="connsiteX5" fmla="*/ 1 w 21676"/>
              <a:gd name="connsiteY5" fmla="*/ 20416 h 23225"/>
              <a:gd name="connsiteX6" fmla="*/ 76 w 21676"/>
              <a:gd name="connsiteY6" fmla="*/ 0 h 23225"/>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290 w 21676"/>
              <a:gd name="connsiteY4" fmla="*/ 23038 h 23225"/>
              <a:gd name="connsiteX5" fmla="*/ 1 w 21676"/>
              <a:gd name="connsiteY5" fmla="*/ 20416 h 23225"/>
              <a:gd name="connsiteX6" fmla="*/ 76 w 21676"/>
              <a:gd name="connsiteY6" fmla="*/ 0 h 23225"/>
              <a:gd name="connsiteX0" fmla="*/ 76 w 21676"/>
              <a:gd name="connsiteY0" fmla="*/ 0 h 23054"/>
              <a:gd name="connsiteX1" fmla="*/ 21676 w 21676"/>
              <a:gd name="connsiteY1" fmla="*/ 0 h 23054"/>
              <a:gd name="connsiteX2" fmla="*/ 21625 w 21676"/>
              <a:gd name="connsiteY2" fmla="*/ 18938 h 23054"/>
              <a:gd name="connsiteX3" fmla="*/ 17591 w 21676"/>
              <a:gd name="connsiteY3" fmla="*/ 19806 h 23054"/>
              <a:gd name="connsiteX4" fmla="*/ 8290 w 21676"/>
              <a:gd name="connsiteY4" fmla="*/ 23038 h 23054"/>
              <a:gd name="connsiteX5" fmla="*/ 1 w 21676"/>
              <a:gd name="connsiteY5" fmla="*/ 20416 h 23054"/>
              <a:gd name="connsiteX6" fmla="*/ 76 w 21676"/>
              <a:gd name="connsiteY6" fmla="*/ 0 h 23054"/>
              <a:gd name="connsiteX0" fmla="*/ 76 w 21676"/>
              <a:gd name="connsiteY0" fmla="*/ 0 h 23038"/>
              <a:gd name="connsiteX1" fmla="*/ 21676 w 21676"/>
              <a:gd name="connsiteY1" fmla="*/ 0 h 23038"/>
              <a:gd name="connsiteX2" fmla="*/ 21625 w 21676"/>
              <a:gd name="connsiteY2" fmla="*/ 18938 h 23038"/>
              <a:gd name="connsiteX3" fmla="*/ 17591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8938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75"/>
              <a:gd name="connsiteX1" fmla="*/ 21676 w 21676"/>
              <a:gd name="connsiteY1" fmla="*/ 0 h 23075"/>
              <a:gd name="connsiteX2" fmla="*/ 21625 w 21676"/>
              <a:gd name="connsiteY2" fmla="*/ 19390 h 23075"/>
              <a:gd name="connsiteX3" fmla="*/ 18037 w 21676"/>
              <a:gd name="connsiteY3" fmla="*/ 19806 h 23075"/>
              <a:gd name="connsiteX4" fmla="*/ 8290 w 21676"/>
              <a:gd name="connsiteY4" fmla="*/ 23038 h 23075"/>
              <a:gd name="connsiteX5" fmla="*/ 1 w 21676"/>
              <a:gd name="connsiteY5" fmla="*/ 20416 h 23075"/>
              <a:gd name="connsiteX6" fmla="*/ 76 w 21676"/>
              <a:gd name="connsiteY6" fmla="*/ 0 h 2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075">
                <a:moveTo>
                  <a:pt x="76" y="0"/>
                </a:moveTo>
                <a:lnTo>
                  <a:pt x="21676" y="0"/>
                </a:lnTo>
                <a:cubicBezTo>
                  <a:pt x="21642" y="5302"/>
                  <a:pt x="21659" y="14088"/>
                  <a:pt x="21625" y="19390"/>
                </a:cubicBezTo>
                <a:cubicBezTo>
                  <a:pt x="19315" y="19388"/>
                  <a:pt x="20217" y="19028"/>
                  <a:pt x="18037" y="19806"/>
                </a:cubicBezTo>
                <a:cubicBezTo>
                  <a:pt x="15320" y="20859"/>
                  <a:pt x="10963" y="22677"/>
                  <a:pt x="8290" y="23038"/>
                </a:cubicBezTo>
                <a:cubicBezTo>
                  <a:pt x="5677" y="23406"/>
                  <a:pt x="1035" y="20921"/>
                  <a:pt x="1" y="20416"/>
                </a:cubicBezTo>
                <a:cubicBezTo>
                  <a:pt x="-16" y="15915"/>
                  <a:pt x="93" y="4501"/>
                  <a:pt x="76" y="0"/>
                </a:cubicBez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2748" tIns="61375" rIns="122748" bIns="61375" rtlCol="0" anchor="ctr"/>
          <a:lstStyle/>
          <a:p>
            <a:pPr algn="ctr"/>
            <a:endParaRPr lang="en-US"/>
          </a:p>
        </p:txBody>
      </p:sp>
      <p:sp>
        <p:nvSpPr>
          <p:cNvPr id="18" name="Flowchart: Document 17"/>
          <p:cNvSpPr/>
          <p:nvPr/>
        </p:nvSpPr>
        <p:spPr>
          <a:xfrm>
            <a:off x="-57455" y="15302"/>
            <a:ext cx="12306334" cy="2527607"/>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168">
                <a:moveTo>
                  <a:pt x="76" y="0"/>
                </a:moveTo>
                <a:lnTo>
                  <a:pt x="21676" y="0"/>
                </a:lnTo>
                <a:cubicBezTo>
                  <a:pt x="21642" y="5302"/>
                  <a:pt x="21659" y="13636"/>
                  <a:pt x="21625" y="18938"/>
                </a:cubicBezTo>
                <a:cubicBezTo>
                  <a:pt x="19315" y="18936"/>
                  <a:pt x="19771" y="19028"/>
                  <a:pt x="17591" y="19806"/>
                </a:cubicBezTo>
                <a:cubicBezTo>
                  <a:pt x="14874" y="20859"/>
                  <a:pt x="11082" y="23280"/>
                  <a:pt x="8469" y="23038"/>
                </a:cubicBezTo>
                <a:cubicBezTo>
                  <a:pt x="5856" y="24009"/>
                  <a:pt x="1035" y="19262"/>
                  <a:pt x="1" y="18757"/>
                </a:cubicBezTo>
                <a:cubicBezTo>
                  <a:pt x="-16" y="14256"/>
                  <a:pt x="93" y="4501"/>
                  <a:pt x="76" y="0"/>
                </a:cubicBez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2748" tIns="61375" rIns="122748" bIns="61375" rtlCol="0" anchor="ctr"/>
          <a:lstStyle/>
          <a:p>
            <a:pPr algn="ctr"/>
            <a:endParaRPr lang="en-US"/>
          </a:p>
        </p:txBody>
      </p:sp>
      <p:sp>
        <p:nvSpPr>
          <p:cNvPr id="27" name="TextBox 26"/>
          <p:cNvSpPr txBox="1"/>
          <p:nvPr/>
        </p:nvSpPr>
        <p:spPr>
          <a:xfrm>
            <a:off x="3225913" y="9762988"/>
            <a:ext cx="3926206" cy="1047262"/>
          </a:xfrm>
          <a:prstGeom prst="rect">
            <a:avLst/>
          </a:prstGeom>
          <a:noFill/>
        </p:spPr>
        <p:txBody>
          <a:bodyPr wrap="square" lIns="122730" tIns="61367" rIns="122730" bIns="61367" rtlCol="0">
            <a:spAutoFit/>
          </a:bodyPr>
          <a:lstStyle/>
          <a:p>
            <a:pPr algn="ctr"/>
            <a:r>
              <a:rPr lang="en-US" sz="6000" b="1" smtClean="0">
                <a:solidFill>
                  <a:schemeClr val="bg1"/>
                </a:solidFill>
                <a:latin typeface="Arial-Rounded" pitchFamily="34" charset="0"/>
                <a:ea typeface="Arial-Rounded" pitchFamily="34" charset="0"/>
                <a:cs typeface="Arial-Rounded" pitchFamily="34" charset="0"/>
              </a:rPr>
              <a:t>BÀI 3</a:t>
            </a:r>
            <a:endParaRPr lang="en-US" sz="6000" b="1">
              <a:solidFill>
                <a:schemeClr val="bg1"/>
              </a:solidFill>
              <a:latin typeface="Arial-Rounded" pitchFamily="34" charset="0"/>
              <a:ea typeface="Arial-Rounded" pitchFamily="34" charset="0"/>
              <a:cs typeface="Arial-Rounded" pitchFamily="34" charset="0"/>
            </a:endParaRP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426" y="323514"/>
            <a:ext cx="9575337" cy="2219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771165" y="3124200"/>
            <a:ext cx="10649093" cy="1676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Rounded" pitchFamily="34" charset="0"/>
                <a:ea typeface="Arial-Rounded" pitchFamily="34" charset="0"/>
                <a:cs typeface="Arial-Rounded" pitchFamily="34" charset="0"/>
              </a:rPr>
              <a:t>ĐÁNH GIÁ CUỐI NĂM HỌC </a:t>
            </a:r>
            <a:endParaRPr lang="en-US" sz="4400" b="1" cap="all">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Rounded" pitchFamily="34" charset="0"/>
              <a:ea typeface="Arial-Rounded" pitchFamily="34" charset="0"/>
              <a:cs typeface="Arial-Rounded" pitchFamily="34" charset="0"/>
            </a:endParaRPr>
          </a:p>
        </p:txBody>
      </p:sp>
      <p:sp>
        <p:nvSpPr>
          <p:cNvPr id="4" name="TextBox 3"/>
          <p:cNvSpPr txBox="1"/>
          <p:nvPr/>
        </p:nvSpPr>
        <p:spPr>
          <a:xfrm>
            <a:off x="3447981" y="5105400"/>
            <a:ext cx="5334000" cy="707886"/>
          </a:xfrm>
          <a:prstGeom prst="rect">
            <a:avLst/>
          </a:prstGeom>
          <a:noFill/>
        </p:spPr>
        <p:txBody>
          <a:bodyPr wrap="square" rtlCol="0">
            <a:spAutoFit/>
          </a:bodyPr>
          <a:lstStyle/>
          <a:p>
            <a:pPr algn="ctr"/>
            <a:r>
              <a:rPr lang="en-US" sz="4000" smtClean="0">
                <a:solidFill>
                  <a:schemeClr val="bg1"/>
                </a:solidFill>
                <a:latin typeface="Arial" pitchFamily="34" charset="0"/>
                <a:cs typeface="Arial" pitchFamily="34" charset="0"/>
              </a:rPr>
              <a:t>(Đề tham khảo)</a:t>
            </a:r>
            <a:endParaRPr lang="en-US" sz="400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830305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919" y="3048000"/>
            <a:ext cx="10945654" cy="1219200"/>
          </a:xfrm>
        </p:spPr>
        <p:txBody>
          <a:bodyPr>
            <a:noAutofit/>
          </a:bodyPr>
          <a:lstStyle/>
          <a:p>
            <a:pPr algn="l"/>
            <a:r>
              <a:rPr lang="en-US" sz="4000" i="1" smtClean="0">
                <a:solidFill>
                  <a:srgbClr val="FF0000"/>
                </a:solidFill>
                <a:latin typeface="Arial" pitchFamily="34" charset="0"/>
                <a:cs typeface="Arial" pitchFamily="34" charset="0"/>
              </a:rPr>
              <a:t>Cảm ơn quý thầy cô đã tin tưởng và lựa chọn bộ giáo án ppt của em.</a:t>
            </a:r>
            <a:br>
              <a:rPr lang="en-US" sz="4000" i="1" smtClean="0">
                <a:solidFill>
                  <a:srgbClr val="FF0000"/>
                </a:solidFill>
                <a:latin typeface="Arial" pitchFamily="34" charset="0"/>
                <a:cs typeface="Arial" pitchFamily="34" charset="0"/>
              </a:rPr>
            </a:br>
            <a:r>
              <a:rPr lang="en-US" sz="4000" i="1" smtClean="0">
                <a:solidFill>
                  <a:srgbClr val="FF0000"/>
                </a:solidFill>
                <a:latin typeface="Arial" pitchFamily="34" charset="0"/>
                <a:cs typeface="Arial" pitchFamily="34" charset="0"/>
              </a:rPr>
              <a:t>Hẹn quý thấy cô bộ giáo án ppt Toán + Tiếng Việt kì 1  và giáo án ppt lớp 2 vào thời gian tới.</a:t>
            </a:r>
            <a:br>
              <a:rPr lang="en-US" sz="4000" i="1" smtClean="0">
                <a:solidFill>
                  <a:srgbClr val="FF0000"/>
                </a:solidFill>
                <a:latin typeface="Arial" pitchFamily="34" charset="0"/>
                <a:cs typeface="Arial" pitchFamily="34" charset="0"/>
              </a:rPr>
            </a:br>
            <a:r>
              <a:rPr lang="en-US" sz="4000" i="1" smtClean="0">
                <a:solidFill>
                  <a:srgbClr val="FF0000"/>
                </a:solidFill>
                <a:latin typeface="Arial" pitchFamily="34" charset="0"/>
                <a:cs typeface="Arial" pitchFamily="34" charset="0"/>
              </a:rPr>
              <a:t>Mọi góp ý hoặc thắc mắc, cần sự hỗ trợ, mời thầy cô liên hệ:</a:t>
            </a:r>
            <a:br>
              <a:rPr lang="en-US" sz="4000" i="1" smtClean="0">
                <a:solidFill>
                  <a:srgbClr val="FF0000"/>
                </a:solidFill>
                <a:latin typeface="Arial" pitchFamily="34" charset="0"/>
                <a:cs typeface="Arial" pitchFamily="34" charset="0"/>
              </a:rPr>
            </a:br>
            <a:r>
              <a:rPr lang="en-US" sz="4000" i="1" smtClean="0">
                <a:solidFill>
                  <a:srgbClr val="FF0000"/>
                </a:solidFill>
                <a:latin typeface="Arial" pitchFamily="34" charset="0"/>
                <a:cs typeface="Arial" pitchFamily="34" charset="0"/>
              </a:rPr>
              <a:t>+ Facabook: </a:t>
            </a:r>
            <a:r>
              <a:rPr lang="en-US" sz="4000" smtClean="0">
                <a:hlinkClick r:id="rId2"/>
              </a:rPr>
              <a:t>https</a:t>
            </a:r>
            <a:r>
              <a:rPr lang="en-US" sz="4000">
                <a:hlinkClick r:id="rId2"/>
              </a:rPr>
              <a:t>://</a:t>
            </a:r>
            <a:r>
              <a:rPr lang="en-US" sz="4000">
                <a:hlinkClick r:id="rId2"/>
              </a:rPr>
              <a:t>www.facebook.com/nhilinh.phan</a:t>
            </a:r>
            <a:r>
              <a:rPr lang="en-US" sz="4000" smtClean="0">
                <a:hlinkClick r:id="rId2"/>
              </a:rPr>
              <a:t>/</a:t>
            </a:r>
            <a:r>
              <a:rPr lang="en-US" sz="4000" smtClean="0"/>
              <a:t>  </a:t>
            </a:r>
            <a:r>
              <a:rPr lang="en-US" sz="4000" i="1" smtClean="0">
                <a:solidFill>
                  <a:srgbClr val="FF0000"/>
                </a:solidFill>
                <a:latin typeface="Arial" pitchFamily="34" charset="0"/>
                <a:cs typeface="Arial" pitchFamily="34" charset="0"/>
              </a:rPr>
              <a:t/>
            </a:r>
            <a:br>
              <a:rPr lang="en-US" sz="4000" i="1" smtClean="0">
                <a:solidFill>
                  <a:srgbClr val="FF0000"/>
                </a:solidFill>
                <a:latin typeface="Arial" pitchFamily="34" charset="0"/>
                <a:cs typeface="Arial" pitchFamily="34" charset="0"/>
              </a:rPr>
            </a:br>
            <a:r>
              <a:rPr lang="en-US" sz="4000" i="1" smtClean="0">
                <a:solidFill>
                  <a:srgbClr val="FF0000"/>
                </a:solidFill>
                <a:latin typeface="Arial" pitchFamily="34" charset="0"/>
                <a:cs typeface="Arial" pitchFamily="34" charset="0"/>
              </a:rPr>
              <a:t>+ Zalo: 0916.604.268</a:t>
            </a:r>
            <a:br>
              <a:rPr lang="en-US" sz="4000" i="1" smtClean="0">
                <a:solidFill>
                  <a:srgbClr val="FF0000"/>
                </a:solidFill>
                <a:latin typeface="Arial" pitchFamily="34" charset="0"/>
                <a:cs typeface="Arial" pitchFamily="34" charset="0"/>
              </a:rPr>
            </a:br>
            <a:r>
              <a:rPr lang="en-US" sz="4000" i="1" smtClean="0">
                <a:solidFill>
                  <a:srgbClr val="FF0000"/>
                </a:solidFill>
                <a:latin typeface="Arial" pitchFamily="34" charset="0"/>
                <a:cs typeface="Arial" pitchFamily="34" charset="0"/>
              </a:rPr>
              <a:t>Trân trọng!</a:t>
            </a:r>
            <a:endParaRPr lang="en-US" sz="4000" i="1">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4572174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118250" y="880576"/>
            <a:ext cx="11872118" cy="5812582"/>
            <a:chOff x="299408" y="28898"/>
            <a:chExt cx="11541143" cy="6006417"/>
          </a:xfrm>
        </p:grpSpPr>
        <p:sp>
          <p:nvSpPr>
            <p:cNvPr id="40" name="TextBox 39"/>
            <p:cNvSpPr txBox="1"/>
            <p:nvPr/>
          </p:nvSpPr>
          <p:spPr>
            <a:xfrm>
              <a:off x="2941237" y="28898"/>
              <a:ext cx="5453387" cy="731492"/>
            </a:xfrm>
            <a:prstGeom prst="rect">
              <a:avLst/>
            </a:prstGeom>
            <a:noFill/>
          </p:spPr>
          <p:txBody>
            <a:bodyPr wrap="square" rtlCol="0">
              <a:spAutoFit/>
            </a:bodyPr>
            <a:lstStyle/>
            <a:p>
              <a:pPr algn="ctr"/>
              <a:r>
                <a:rPr lang="en-US" sz="4000" b="1" smtClean="0">
                  <a:latin typeface="Arial" pitchFamily="34" charset="0"/>
                  <a:cs typeface="Arial" pitchFamily="34" charset="0"/>
                </a:rPr>
                <a:t>Mùa thu ở cùng cao</a:t>
              </a:r>
              <a:endParaRPr lang="en-US" sz="4000" b="1">
                <a:latin typeface="Arial" pitchFamily="34" charset="0"/>
                <a:cs typeface="Arial" pitchFamily="34" charset="0"/>
              </a:endParaRPr>
            </a:p>
          </p:txBody>
        </p:sp>
        <p:sp>
          <p:nvSpPr>
            <p:cNvPr id="37" name="TextBox 36"/>
            <p:cNvSpPr txBox="1"/>
            <p:nvPr/>
          </p:nvSpPr>
          <p:spPr>
            <a:xfrm>
              <a:off x="299408" y="851260"/>
              <a:ext cx="11541143" cy="5184055"/>
            </a:xfrm>
            <a:prstGeom prst="rect">
              <a:avLst/>
            </a:prstGeom>
            <a:noFill/>
          </p:spPr>
          <p:txBody>
            <a:bodyPr wrap="square" rtlCol="0">
              <a:spAutoFit/>
            </a:bodyPr>
            <a:lstStyle/>
            <a:p>
              <a:pPr algn="just"/>
              <a:r>
                <a:rPr lang="en-US" sz="4000" smtClean="0">
                  <a:latin typeface="Arial" pitchFamily="34" charset="0"/>
                  <a:cs typeface="Arial" pitchFamily="34" charset="0"/>
                </a:rPr>
                <a:t>	Đã sang tháng tám. Mùa thu về, vùng cao không mưa nữa. Trời xanh trong. Những dãy núi dài, xanh biếc. Nước chảy róc rách trong khe núi. Đàn bò đi ra đồi, con vàng, con đen. Đàn dê chạy lên, chạy xuống. Nương ngô vàng mượt. Nương lúa vàng óng. Người vùng cao đang cuốc đất, chuẩn bị trồng đậu tương thu.</a:t>
              </a:r>
            </a:p>
            <a:p>
              <a:pPr algn="r"/>
              <a:r>
                <a:rPr lang="en-US" sz="4000" smtClean="0">
                  <a:latin typeface="Arial" pitchFamily="34" charset="0"/>
                  <a:cs typeface="Arial" pitchFamily="34" charset="0"/>
                </a:rPr>
                <a:t>(</a:t>
              </a:r>
              <a:r>
                <a:rPr lang="en-US" sz="4000" i="1" smtClean="0">
                  <a:latin typeface="Arial" pitchFamily="34" charset="0"/>
                  <a:cs typeface="Arial" pitchFamily="34" charset="0"/>
                </a:rPr>
                <a:t>Theo</a:t>
              </a:r>
              <a:r>
                <a:rPr lang="en-US" sz="4000" smtClean="0">
                  <a:latin typeface="Arial" pitchFamily="34" charset="0"/>
                  <a:cs typeface="Arial" pitchFamily="34" charset="0"/>
                </a:rPr>
                <a:t> Tô Hoài)</a:t>
              </a:r>
              <a:endParaRPr lang="en-US" sz="4000">
                <a:latin typeface="Arial" pitchFamily="34" charset="0"/>
                <a:cs typeface="Arial" pitchFamily="34" charset="0"/>
              </a:endParaRPr>
            </a:p>
          </p:txBody>
        </p:sp>
      </p:grpSp>
      <p:sp>
        <p:nvSpPr>
          <p:cNvPr id="5" name="TextBox 4"/>
          <p:cNvSpPr txBox="1"/>
          <p:nvPr/>
        </p:nvSpPr>
        <p:spPr>
          <a:xfrm>
            <a:off x="820236" y="164443"/>
            <a:ext cx="9830819" cy="739486"/>
          </a:xfrm>
          <a:prstGeom prst="rect">
            <a:avLst/>
          </a:prstGeom>
          <a:noFill/>
        </p:spPr>
        <p:txBody>
          <a:bodyPr wrap="square" lIns="122730" tIns="61367" rIns="122730" bIns="61367" rtlCol="0">
            <a:spAutoFit/>
          </a:bodyPr>
          <a:lstStyle/>
          <a:p>
            <a:pPr algn="just"/>
            <a:r>
              <a:rPr lang="en-US" sz="4000" b="1" smtClean="0">
                <a:latin typeface="Arial" pitchFamily="34" charset="0"/>
                <a:ea typeface="Arial-Rounded" pitchFamily="34" charset="0"/>
                <a:cs typeface="Arial" pitchFamily="34" charset="0"/>
              </a:rPr>
              <a:t>Đọc thành tiếng</a:t>
            </a:r>
            <a:endParaRPr lang="en-US" sz="4000" b="1">
              <a:latin typeface="Arial" pitchFamily="34" charset="0"/>
              <a:ea typeface="Arial-Rounded" pitchFamily="34" charset="0"/>
              <a:cs typeface="Arial"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57" y="109402"/>
            <a:ext cx="781231" cy="968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2115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6020" y="121985"/>
            <a:ext cx="11629864" cy="677930"/>
          </a:xfrm>
          <a:prstGeom prst="rect">
            <a:avLst/>
          </a:prstGeom>
          <a:noFill/>
        </p:spPr>
        <p:txBody>
          <a:bodyPr wrap="square" lIns="122730" tIns="61367" rIns="122730" bIns="61367" rtlCol="0">
            <a:spAutoFit/>
          </a:bodyPr>
          <a:lstStyle/>
          <a:p>
            <a:pPr algn="just"/>
            <a:r>
              <a:rPr lang="en-US" sz="3600" b="1" smtClean="0">
                <a:latin typeface="Arial" pitchFamily="34" charset="0"/>
                <a:ea typeface="Arial-Rounded" pitchFamily="34" charset="0"/>
                <a:cs typeface="Arial" pitchFamily="34" charset="0"/>
              </a:rPr>
              <a:t>Đọc và trả lời câu hỏi</a:t>
            </a:r>
            <a:endParaRPr lang="en-US" sz="3600" b="1">
              <a:latin typeface="Arial" pitchFamily="34" charset="0"/>
              <a:ea typeface="Arial-Rounded" pitchFamily="34" charset="0"/>
              <a:cs typeface="Arial"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47" y="43189"/>
            <a:ext cx="710209" cy="8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 name="Group 9"/>
          <p:cNvGrpSpPr/>
          <p:nvPr/>
        </p:nvGrpSpPr>
        <p:grpSpPr>
          <a:xfrm>
            <a:off x="176306" y="880576"/>
            <a:ext cx="11753869" cy="5757171"/>
            <a:chOff x="355844" y="28898"/>
            <a:chExt cx="11426191" cy="5949158"/>
          </a:xfrm>
        </p:grpSpPr>
        <p:sp>
          <p:nvSpPr>
            <p:cNvPr id="11" name="TextBox 10"/>
            <p:cNvSpPr txBox="1"/>
            <p:nvPr/>
          </p:nvSpPr>
          <p:spPr>
            <a:xfrm>
              <a:off x="2941237" y="28898"/>
              <a:ext cx="5453387" cy="540668"/>
            </a:xfrm>
            <a:prstGeom prst="rect">
              <a:avLst/>
            </a:prstGeom>
            <a:noFill/>
          </p:spPr>
          <p:txBody>
            <a:bodyPr wrap="square" rtlCol="0">
              <a:spAutoFit/>
            </a:bodyPr>
            <a:lstStyle/>
            <a:p>
              <a:pPr algn="ctr"/>
              <a:r>
                <a:rPr lang="en-US" sz="2800" b="1" smtClean="0">
                  <a:latin typeface="Arial" pitchFamily="34" charset="0"/>
                  <a:cs typeface="Arial" pitchFamily="34" charset="0"/>
                </a:rPr>
                <a:t>Sư tử và chuột nhắt</a:t>
              </a:r>
              <a:endParaRPr lang="en-US" sz="2800" b="1">
                <a:latin typeface="Arial" pitchFamily="34" charset="0"/>
                <a:cs typeface="Arial" pitchFamily="34" charset="0"/>
              </a:endParaRPr>
            </a:p>
          </p:txBody>
        </p:sp>
        <p:sp>
          <p:nvSpPr>
            <p:cNvPr id="12" name="TextBox 11"/>
            <p:cNvSpPr txBox="1"/>
            <p:nvPr/>
          </p:nvSpPr>
          <p:spPr>
            <a:xfrm>
              <a:off x="355844" y="539570"/>
              <a:ext cx="11426191" cy="5438486"/>
            </a:xfrm>
            <a:prstGeom prst="rect">
              <a:avLst/>
            </a:prstGeom>
            <a:noFill/>
          </p:spPr>
          <p:txBody>
            <a:bodyPr wrap="square" rtlCol="0">
              <a:spAutoFit/>
            </a:bodyPr>
            <a:lstStyle/>
            <a:p>
              <a:pPr algn="just"/>
              <a:r>
                <a:rPr lang="en-US" sz="2800" smtClean="0">
                  <a:latin typeface="Arial" pitchFamily="34" charset="0"/>
                  <a:cs typeface="Arial" pitchFamily="34" charset="0"/>
                </a:rPr>
                <a:t>      Một con sư tử ngủ say trong rừng. Chuột nhắt chạy qua, không may đụng phải làm sư tử tỉnh giấc. Sư từ giận dữ, giơ chân chộp lấy chuột nhắt. Chuột van lạy: </a:t>
              </a:r>
            </a:p>
            <a:p>
              <a:pPr algn="just"/>
              <a:r>
                <a:rPr lang="en-US" sz="2800" smtClean="0">
                  <a:latin typeface="Arial" pitchFamily="34" charset="0"/>
                  <a:cs typeface="Arial" pitchFamily="34" charset="0"/>
                </a:rPr>
                <a:t>       - Xin ông tha cho tôi. Tôi bé nhỏ thế này, ông ăn chẳng bõ dính răng. </a:t>
              </a:r>
            </a:p>
            <a:p>
              <a:pPr algn="just"/>
              <a:r>
                <a:rPr lang="en-US" sz="2800" smtClean="0">
                  <a:latin typeface="Arial" pitchFamily="34" charset="0"/>
                  <a:cs typeface="Arial" pitchFamily="34" charset="0"/>
                </a:rPr>
                <a:t>       Sư tử ngẫm nghĩ một lát rồi thả chuột ra. Được tha, chuột nói:</a:t>
              </a:r>
            </a:p>
            <a:p>
              <a:pPr algn="just"/>
              <a:r>
                <a:rPr lang="en-US" sz="2800" smtClean="0">
                  <a:latin typeface="Arial" pitchFamily="34" charset="0"/>
                  <a:cs typeface="Arial" pitchFamily="34" charset="0"/>
                </a:rPr>
                <a:t>       - Cảm ơn ông! Có ngày tôi sẽ trả ơn ông.</a:t>
              </a:r>
            </a:p>
            <a:p>
              <a:pPr algn="just"/>
              <a:r>
                <a:rPr lang="en-US" sz="2800" smtClean="0">
                  <a:latin typeface="Arial" pitchFamily="34" charset="0"/>
                  <a:cs typeface="Arial" pitchFamily="34" charset="0"/>
                </a:rPr>
                <a:t>       Nghe vậy, sư tử bật cười:</a:t>
              </a:r>
            </a:p>
            <a:p>
              <a:pPr algn="just"/>
              <a:r>
                <a:rPr lang="en-US" sz="2800">
                  <a:latin typeface="Arial" pitchFamily="34" charset="0"/>
                  <a:cs typeface="Arial" pitchFamily="34" charset="0"/>
                </a:rPr>
                <a:t> </a:t>
              </a:r>
              <a:r>
                <a:rPr lang="en-US" sz="2800" smtClean="0">
                  <a:latin typeface="Arial" pitchFamily="34" charset="0"/>
                  <a:cs typeface="Arial" pitchFamily="34" charset="0"/>
                </a:rPr>
                <a:t>      - Chuột mà cũng đòi giúp được sư tử sao?</a:t>
              </a:r>
            </a:p>
            <a:p>
              <a:pPr algn="just"/>
              <a:r>
                <a:rPr lang="en-US" sz="2800" smtClean="0">
                  <a:latin typeface="Arial" pitchFamily="34" charset="0"/>
                  <a:cs typeface="Arial" pitchFamily="34" charset="0"/>
                </a:rPr>
                <a:t>       Ít lâu sau, sư tử bị sa lưới. Nó vùng vẫy hết sức, nhưng không sao thoát được, đành nằm chờ chết. May sao, chuột đi qua trông thấy. Nó chạy về gọi cả nhà ra cắn đứt hết lưới. Nhờ thế, sư tử thoát nạn.</a:t>
              </a:r>
            </a:p>
            <a:p>
              <a:pPr algn="r"/>
              <a:r>
                <a:rPr lang="en-US" sz="2800" smtClean="0">
                  <a:latin typeface="Arial" pitchFamily="34" charset="0"/>
                  <a:cs typeface="Arial" pitchFamily="34" charset="0"/>
                </a:rPr>
                <a:t>(</a:t>
              </a:r>
              <a:r>
                <a:rPr lang="en-US" sz="2800" i="1" smtClean="0">
                  <a:latin typeface="Arial" pitchFamily="34" charset="0"/>
                  <a:cs typeface="Arial" pitchFamily="34" charset="0"/>
                </a:rPr>
                <a:t>Theo</a:t>
              </a:r>
              <a:r>
                <a:rPr lang="en-US" sz="2800" smtClean="0">
                  <a:latin typeface="Arial" pitchFamily="34" charset="0"/>
                  <a:cs typeface="Arial" pitchFamily="34" charset="0"/>
                </a:rPr>
                <a:t> Ê-dốp)</a:t>
              </a:r>
              <a:endParaRPr lang="en-US" sz="2800">
                <a:latin typeface="Arial" pitchFamily="34" charset="0"/>
                <a:cs typeface="Arial" pitchFamily="34" charset="0"/>
              </a:endParaRPr>
            </a:p>
          </p:txBody>
        </p:sp>
      </p:grpSp>
    </p:spTree>
    <p:extLst>
      <p:ext uri="{BB962C8B-B14F-4D97-AF65-F5344CB8AC3E}">
        <p14:creationId xmlns:p14="http://schemas.microsoft.com/office/powerpoint/2010/main" val="3944457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6292" y="621452"/>
            <a:ext cx="8139827" cy="978748"/>
          </a:xfrm>
        </p:spPr>
        <p:txBody>
          <a:bodyPr>
            <a:normAutofit/>
          </a:bodyPr>
          <a:lstStyle/>
          <a:p>
            <a:pPr algn="just"/>
            <a:r>
              <a:rPr lang="en-US" sz="4400" b="1" smtClean="0">
                <a:latin typeface="Arial" pitchFamily="34" charset="0"/>
                <a:cs typeface="Arial" pitchFamily="34" charset="0"/>
              </a:rPr>
              <a:t>Trả lời câu hỏi</a:t>
            </a:r>
            <a:endParaRPr lang="en-US" sz="4400" b="1">
              <a:latin typeface="Arial" pitchFamily="34" charset="0"/>
              <a:cs typeface="Arial" pitchFamily="34" charset="0"/>
            </a:endParaRPr>
          </a:p>
        </p:txBody>
      </p:sp>
      <p:sp>
        <p:nvSpPr>
          <p:cNvPr id="4" name="Title 1"/>
          <p:cNvSpPr txBox="1">
            <a:spLocks/>
          </p:cNvSpPr>
          <p:nvPr/>
        </p:nvSpPr>
        <p:spPr>
          <a:xfrm>
            <a:off x="975519" y="1447800"/>
            <a:ext cx="10972800" cy="3352800"/>
          </a:xfrm>
          <a:prstGeom prst="rect">
            <a:avLst/>
          </a:prstGeom>
        </p:spPr>
        <p:txBody>
          <a:bodyPr vert="horz" lIns="122730" tIns="61367" rIns="122730" bIns="61367" rtlCol="0" anchor="ctr">
            <a:normAutofit/>
          </a:bodyPr>
          <a:lstStyle>
            <a:lvl1pPr algn="ctr" defTabSz="1227314" rtl="0" eaLnBrk="1" latinLnBrk="0" hangingPunct="1">
              <a:spcBef>
                <a:spcPct val="0"/>
              </a:spcBef>
              <a:buNone/>
              <a:defRPr sz="5900" kern="1200">
                <a:solidFill>
                  <a:schemeClr val="tx1"/>
                </a:solidFill>
                <a:latin typeface="+mj-lt"/>
                <a:ea typeface="+mj-ea"/>
                <a:cs typeface="+mj-cs"/>
              </a:defRPr>
            </a:lvl1pPr>
          </a:lstStyle>
          <a:p>
            <a:pPr marL="742950" indent="-742950" algn="just">
              <a:buAutoNum type="alphaLcPeriod"/>
            </a:pPr>
            <a:r>
              <a:rPr lang="en-US" sz="4400" smtClean="0">
                <a:latin typeface="Arial" pitchFamily="34" charset="0"/>
                <a:cs typeface="Arial" pitchFamily="34" charset="0"/>
              </a:rPr>
              <a:t>Vì sao sư từ giận dữ với chuột nhắt?</a:t>
            </a:r>
          </a:p>
          <a:p>
            <a:pPr marL="742950" indent="-742950" algn="just">
              <a:buAutoNum type="alphaLcPeriod"/>
            </a:pPr>
            <a:r>
              <a:rPr lang="en-US" sz="4400" smtClean="0">
                <a:latin typeface="Arial" pitchFamily="34" charset="0"/>
                <a:cs typeface="Arial" pitchFamily="34" charset="0"/>
              </a:rPr>
              <a:t>Khi bị sa lưới, sư tử đã làm gì?</a:t>
            </a:r>
            <a:endParaRPr lang="en-US" sz="4400">
              <a:latin typeface="Arial" pitchFamily="34" charset="0"/>
              <a:cs typeface="Arial" pitchFamily="34" charset="0"/>
            </a:endParaRPr>
          </a:p>
          <a:p>
            <a:pPr marL="742950" indent="-742950" algn="just">
              <a:buAutoNum type="alphaLcPeriod"/>
            </a:pPr>
            <a:r>
              <a:rPr lang="en-US" sz="4400" smtClean="0">
                <a:latin typeface="Arial" pitchFamily="34" charset="0"/>
                <a:cs typeface="Arial" pitchFamily="34" charset="0"/>
              </a:rPr>
              <a:t>Chuột nhắt cứu sư tử bằng cách nào?</a:t>
            </a:r>
            <a:endParaRPr lang="en-US" sz="4400">
              <a:latin typeface="Arial" pitchFamily="34" charset="0"/>
              <a:cs typeface="Arial" pitchFamily="34" charset="0"/>
            </a:endParaRPr>
          </a:p>
        </p:txBody>
      </p:sp>
      <p:sp>
        <p:nvSpPr>
          <p:cNvPr id="5" name="Oval 4"/>
          <p:cNvSpPr/>
          <p:nvPr/>
        </p:nvSpPr>
        <p:spPr>
          <a:xfrm>
            <a:off x="608092" y="762000"/>
            <a:ext cx="737616" cy="7376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4000" b="1" smtClean="0">
                <a:solidFill>
                  <a:schemeClr val="bg1"/>
                </a:solidFill>
                <a:latin typeface="Arial-Rounded" pitchFamily="34" charset="0"/>
                <a:ea typeface="Arial-Rounded" pitchFamily="34" charset="0"/>
                <a:cs typeface="Arial-Rounded" pitchFamily="34" charset="0"/>
              </a:rPr>
              <a:t>?</a:t>
            </a:r>
            <a:endParaRPr lang="en-US" sz="4000" b="1">
              <a:solidFill>
                <a:schemeClr val="bg1"/>
              </a:solidFill>
              <a:latin typeface="Arial-Rounded" pitchFamily="34" charset="0"/>
              <a:ea typeface="Arial-Rounded" pitchFamily="34" charset="0"/>
              <a:cs typeface="Arial-Rounded" pitchFamily="34" charset="0"/>
            </a:endParaRPr>
          </a:p>
        </p:txBody>
      </p:sp>
    </p:spTree>
    <p:extLst>
      <p:ext uri="{BB962C8B-B14F-4D97-AF65-F5344CB8AC3E}">
        <p14:creationId xmlns:p14="http://schemas.microsoft.com/office/powerpoint/2010/main" val="3132744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56655" y="409574"/>
            <a:ext cx="10410664" cy="1355039"/>
          </a:xfrm>
          <a:prstGeom prst="rect">
            <a:avLst/>
          </a:prstGeom>
          <a:noFill/>
        </p:spPr>
        <p:txBody>
          <a:bodyPr wrap="square" lIns="122730" tIns="61367" rIns="122730" bIns="61367" rtlCol="0">
            <a:spAutoFit/>
          </a:bodyPr>
          <a:lstStyle/>
          <a:p>
            <a:pPr algn="just"/>
            <a:r>
              <a:rPr lang="en-US" sz="4000" b="1" smtClean="0">
                <a:latin typeface="Arial" pitchFamily="34" charset="0"/>
                <a:ea typeface="Arial-Rounded" pitchFamily="34" charset="0"/>
                <a:cs typeface="Arial" pitchFamily="34" charset="0"/>
              </a:rPr>
              <a:t>Viết 1 – 2 câu về nhân vật chuột nhắt trong câu chuyện trên</a:t>
            </a:r>
            <a:endParaRPr lang="en-US" sz="4000" b="1">
              <a:latin typeface="Arial" pitchFamily="34" charset="0"/>
              <a:ea typeface="Arial-Rounded" pitchFamily="34"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699" y="326608"/>
            <a:ext cx="781230" cy="968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descr="Truyện cổ tích: Sư Tử và Chuột Nhắt"/>
          <p:cNvPicPr>
            <a:picLocks noChangeAspect="1" noChangeArrowheads="1"/>
          </p:cNvPicPr>
          <p:nvPr/>
        </p:nvPicPr>
        <p:blipFill rotWithShape="1">
          <a:blip r:embed="rId4">
            <a:extLst>
              <a:ext uri="{28A0092B-C50C-407E-A947-70E740481C1C}">
                <a14:useLocalDpi xmlns:a14="http://schemas.microsoft.com/office/drawing/2010/main" val="0"/>
              </a:ext>
            </a:extLst>
          </a:blip>
          <a:srcRect b="12143"/>
          <a:stretch/>
        </p:blipFill>
        <p:spPr bwMode="auto">
          <a:xfrm>
            <a:off x="6065838" y="3272971"/>
            <a:ext cx="6096000" cy="40168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ruyện ngắn “Sư tử và chuột nhắt “ | Biofil – Giải Pháp Cho Trẻ Biếng Ăn"/>
          <p:cNvPicPr>
            <a:picLocks noChangeAspect="1" noChangeArrowheads="1"/>
          </p:cNvPicPr>
          <p:nvPr/>
        </p:nvPicPr>
        <p:blipFill rotWithShape="1">
          <a:blip r:embed="rId5">
            <a:extLst>
              <a:ext uri="{28A0092B-C50C-407E-A947-70E740481C1C}">
                <a14:useLocalDpi xmlns:a14="http://schemas.microsoft.com/office/drawing/2010/main" val="0"/>
              </a:ext>
            </a:extLst>
          </a:blip>
          <a:srcRect l="8419" t="5427" r="3874" b="5537"/>
          <a:stretch/>
        </p:blipFill>
        <p:spPr bwMode="auto">
          <a:xfrm>
            <a:off x="0" y="2235199"/>
            <a:ext cx="6065838" cy="3463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166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60279" y="409574"/>
            <a:ext cx="11629864" cy="801041"/>
          </a:xfrm>
          <a:prstGeom prst="rect">
            <a:avLst/>
          </a:prstGeom>
          <a:noFill/>
        </p:spPr>
        <p:txBody>
          <a:bodyPr wrap="square" lIns="122730" tIns="61367" rIns="122730" bIns="61367" rtlCol="0">
            <a:spAutoFit/>
          </a:bodyPr>
          <a:lstStyle/>
          <a:p>
            <a:pPr algn="just"/>
            <a:r>
              <a:rPr lang="en-US" sz="4400" b="1" smtClean="0">
                <a:latin typeface="Arial" pitchFamily="34" charset="0"/>
                <a:ea typeface="Arial-Rounded" pitchFamily="34" charset="0"/>
                <a:cs typeface="Arial" pitchFamily="34" charset="0"/>
              </a:rPr>
              <a:t>Điền </a:t>
            </a:r>
            <a:r>
              <a:rPr lang="en-US" sz="4400" b="1" i="1" smtClean="0">
                <a:latin typeface="Arial" pitchFamily="34" charset="0"/>
                <a:ea typeface="Arial-Rounded" pitchFamily="34" charset="0"/>
                <a:cs typeface="Arial" pitchFamily="34" charset="0"/>
              </a:rPr>
              <a:t>l </a:t>
            </a:r>
            <a:r>
              <a:rPr lang="en-US" sz="4400" b="1" smtClean="0">
                <a:latin typeface="Arial" pitchFamily="34" charset="0"/>
                <a:ea typeface="Arial-Rounded" pitchFamily="34" charset="0"/>
                <a:cs typeface="Arial" pitchFamily="34" charset="0"/>
              </a:rPr>
              <a:t>hoặc </a:t>
            </a:r>
            <a:r>
              <a:rPr lang="en-US" sz="4400" b="1" i="1" smtClean="0">
                <a:latin typeface="Arial" pitchFamily="34" charset="0"/>
                <a:ea typeface="Arial-Rounded" pitchFamily="34" charset="0"/>
                <a:cs typeface="Arial" pitchFamily="34" charset="0"/>
              </a:rPr>
              <a:t>n, ai </a:t>
            </a:r>
            <a:r>
              <a:rPr lang="en-US" sz="4400" b="1" smtClean="0">
                <a:latin typeface="Arial" pitchFamily="34" charset="0"/>
                <a:ea typeface="Arial-Rounded" pitchFamily="34" charset="0"/>
                <a:cs typeface="Arial" pitchFamily="34" charset="0"/>
              </a:rPr>
              <a:t>hoặc </a:t>
            </a:r>
            <a:r>
              <a:rPr lang="en-US" sz="4400" b="1" i="1" smtClean="0">
                <a:latin typeface="Arial" pitchFamily="34" charset="0"/>
                <a:ea typeface="Arial-Rounded" pitchFamily="34" charset="0"/>
                <a:cs typeface="Arial" pitchFamily="34" charset="0"/>
              </a:rPr>
              <a:t>ay </a:t>
            </a:r>
            <a:r>
              <a:rPr lang="en-US" sz="4400" b="1" smtClean="0">
                <a:latin typeface="Arial" pitchFamily="34" charset="0"/>
                <a:ea typeface="Arial-Rounded" pitchFamily="34" charset="0"/>
                <a:cs typeface="Arial" pitchFamily="34" charset="0"/>
              </a:rPr>
              <a:t> vào chỗ trống</a:t>
            </a:r>
            <a:endParaRPr lang="en-US" sz="4400" b="1">
              <a:latin typeface="Arial" pitchFamily="34" charset="0"/>
              <a:ea typeface="Arial-Rounded" pitchFamily="34" charset="0"/>
              <a:cs typeface="Arial" pitchFamily="34" charset="0"/>
            </a:endParaRPr>
          </a:p>
        </p:txBody>
      </p:sp>
      <p:sp>
        <p:nvSpPr>
          <p:cNvPr id="29" name="Oval 28"/>
          <p:cNvSpPr/>
          <p:nvPr/>
        </p:nvSpPr>
        <p:spPr>
          <a:xfrm>
            <a:off x="289719" y="444037"/>
            <a:ext cx="670560" cy="67056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4400" b="1" smtClean="0">
                <a:solidFill>
                  <a:schemeClr val="bg1"/>
                </a:solidFill>
                <a:latin typeface="Arial-Rounded" pitchFamily="34" charset="0"/>
                <a:ea typeface="Arial-Rounded" pitchFamily="34" charset="0"/>
                <a:cs typeface="Arial-Rounded" pitchFamily="34" charset="0"/>
              </a:rPr>
              <a:t>4</a:t>
            </a:r>
            <a:endParaRPr lang="en-US" sz="4400" b="1">
              <a:solidFill>
                <a:schemeClr val="bg1"/>
              </a:solidFill>
              <a:latin typeface="Arial-Rounded" pitchFamily="34" charset="0"/>
              <a:ea typeface="Arial-Rounded" pitchFamily="34" charset="0"/>
              <a:cs typeface="Arial-Rounded" pitchFamily="34" charset="0"/>
            </a:endParaRPr>
          </a:p>
        </p:txBody>
      </p:sp>
      <p:sp>
        <p:nvSpPr>
          <p:cNvPr id="6" name="Title 1"/>
          <p:cNvSpPr txBox="1">
            <a:spLocks/>
          </p:cNvSpPr>
          <p:nvPr/>
        </p:nvSpPr>
        <p:spPr>
          <a:xfrm>
            <a:off x="518319" y="2133600"/>
            <a:ext cx="11323320" cy="3352800"/>
          </a:xfrm>
          <a:prstGeom prst="rect">
            <a:avLst/>
          </a:prstGeom>
        </p:spPr>
        <p:txBody>
          <a:bodyPr vert="horz" lIns="122730" tIns="61367" rIns="122730" bIns="61367" rtlCol="0" anchor="ctr">
            <a:noAutofit/>
          </a:bodyPr>
          <a:lstStyle>
            <a:lvl1pPr algn="ctr" defTabSz="1227314" rtl="0" eaLnBrk="1" latinLnBrk="0" hangingPunct="1">
              <a:spcBef>
                <a:spcPct val="0"/>
              </a:spcBef>
              <a:buNone/>
              <a:defRPr sz="5900" kern="1200">
                <a:solidFill>
                  <a:schemeClr val="tx1"/>
                </a:solidFill>
                <a:latin typeface="+mj-lt"/>
                <a:ea typeface="+mj-ea"/>
                <a:cs typeface="+mj-cs"/>
              </a:defRPr>
            </a:lvl1pPr>
          </a:lstStyle>
          <a:p>
            <a:pPr algn="just"/>
            <a:r>
              <a:rPr lang="en-US" sz="4800" smtClean="0">
                <a:latin typeface="Arial" pitchFamily="34" charset="0"/>
                <a:cs typeface="Arial" pitchFamily="34" charset="0"/>
              </a:rPr>
              <a:t>	Khi mùa hè, nắng vàng như mật ong trải nhẹ trên khắp các đồng cỏ. Những con sơn ca nhảy nhót trên sườn đồi. Chúng bay lên cao và cất tiếng hót. Tiếng hót lúc trầm, lúc bổng lảnh lót vang mãi đi xa.</a:t>
            </a:r>
            <a:endParaRPr lang="en-US" sz="4800">
              <a:latin typeface="Arial" pitchFamily="34" charset="0"/>
              <a:cs typeface="Arial" pitchFamily="34" charset="0"/>
            </a:endParaRPr>
          </a:p>
        </p:txBody>
      </p:sp>
      <p:sp>
        <p:nvSpPr>
          <p:cNvPr id="2" name="Rectangle 1"/>
          <p:cNvSpPr/>
          <p:nvPr/>
        </p:nvSpPr>
        <p:spPr>
          <a:xfrm>
            <a:off x="5547520" y="1654626"/>
            <a:ext cx="632460" cy="776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chemeClr val="tx1"/>
                </a:solidFill>
                <a:latin typeface="Arial" pitchFamily="34" charset="0"/>
                <a:cs typeface="Arial" pitchFamily="34" charset="0"/>
              </a:rPr>
              <a:t>.</a:t>
            </a:r>
            <a:r>
              <a:rPr lang="en-US" sz="3200" b="1" smtClean="0">
                <a:solidFill>
                  <a:schemeClr val="tx1"/>
                </a:solidFill>
                <a:latin typeface="Arial" pitchFamily="34" charset="0"/>
                <a:cs typeface="Arial" pitchFamily="34" charset="0"/>
              </a:rPr>
              <a:t>..</a:t>
            </a:r>
            <a:endParaRPr lang="en-US" sz="3200" b="1">
              <a:solidFill>
                <a:schemeClr val="tx1"/>
              </a:solidFill>
              <a:latin typeface="Arial" pitchFamily="34" charset="0"/>
              <a:cs typeface="Arial" pitchFamily="34" charset="0"/>
            </a:endParaRPr>
          </a:p>
        </p:txBody>
      </p:sp>
      <p:grpSp>
        <p:nvGrpSpPr>
          <p:cNvPr id="5" name="Group 4"/>
          <p:cNvGrpSpPr/>
          <p:nvPr/>
        </p:nvGrpSpPr>
        <p:grpSpPr>
          <a:xfrm>
            <a:off x="2441676" y="2248353"/>
            <a:ext cx="646030" cy="805585"/>
            <a:chOff x="2441676" y="2248353"/>
            <a:chExt cx="646030" cy="805585"/>
          </a:xfrm>
        </p:grpSpPr>
        <p:pic>
          <p:nvPicPr>
            <p:cNvPr id="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2284" t="16055" b="24796"/>
            <a:stretch/>
          </p:blipFill>
          <p:spPr bwMode="auto">
            <a:xfrm>
              <a:off x="2441676" y="2592119"/>
              <a:ext cx="646030" cy="461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73785" b="33087"/>
            <a:stretch/>
          </p:blipFill>
          <p:spPr bwMode="auto">
            <a:xfrm>
              <a:off x="2713610" y="2248353"/>
              <a:ext cx="239713"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12" name="Picture 11"/>
          <p:cNvPicPr>
            <a:picLocks noChangeAspect="1" noChangeArrowheads="1"/>
          </p:cNvPicPr>
          <p:nvPr/>
        </p:nvPicPr>
        <p:blipFill rotWithShape="1">
          <a:blip r:embed="rId3">
            <a:extLst>
              <a:ext uri="{28A0092B-C50C-407E-A947-70E740481C1C}">
                <a14:useLocalDpi xmlns:a14="http://schemas.microsoft.com/office/drawing/2010/main" val="0"/>
              </a:ext>
            </a:extLst>
          </a:blip>
          <a:srcRect l="22284" t="16055" b="24796"/>
          <a:stretch/>
        </p:blipFill>
        <p:spPr bwMode="auto">
          <a:xfrm>
            <a:off x="6687246" y="3325090"/>
            <a:ext cx="710633" cy="508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0433" y="4007303"/>
            <a:ext cx="781050" cy="66992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rotWithShape="1">
          <a:blip r:embed="rId6">
            <a:extLst>
              <a:ext uri="{28A0092B-C50C-407E-A947-70E740481C1C}">
                <a14:useLocalDpi xmlns:a14="http://schemas.microsoft.com/office/drawing/2010/main" val="0"/>
              </a:ext>
            </a:extLst>
          </a:blip>
          <a:srcRect r="23859"/>
          <a:stretch/>
        </p:blipFill>
        <p:spPr bwMode="auto">
          <a:xfrm>
            <a:off x="3254037" y="4565764"/>
            <a:ext cx="635794"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6"/>
          <p:cNvPicPr>
            <a:picLocks noChangeAspect="1" noChangeArrowheads="1"/>
          </p:cNvPicPr>
          <p:nvPr/>
        </p:nvPicPr>
        <p:blipFill rotWithShape="1">
          <a:blip r:embed="rId6">
            <a:extLst>
              <a:ext uri="{28A0092B-C50C-407E-A947-70E740481C1C}">
                <a14:useLocalDpi xmlns:a14="http://schemas.microsoft.com/office/drawing/2010/main" val="0"/>
              </a:ext>
            </a:extLst>
          </a:blip>
          <a:srcRect r="23859"/>
          <a:stretch/>
        </p:blipFill>
        <p:spPr bwMode="auto">
          <a:xfrm>
            <a:off x="6179979" y="4573134"/>
            <a:ext cx="635794"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6"/>
          <p:cNvPicPr>
            <a:picLocks noChangeAspect="1" noChangeArrowheads="1"/>
          </p:cNvPicPr>
          <p:nvPr/>
        </p:nvPicPr>
        <p:blipFill rotWithShape="1">
          <a:blip r:embed="rId6">
            <a:extLst>
              <a:ext uri="{28A0092B-C50C-407E-A947-70E740481C1C}">
                <a14:useLocalDpi xmlns:a14="http://schemas.microsoft.com/office/drawing/2010/main" val="0"/>
              </a:ext>
            </a:extLst>
          </a:blip>
          <a:srcRect r="23859"/>
          <a:stretch/>
        </p:blipFill>
        <p:spPr bwMode="auto">
          <a:xfrm>
            <a:off x="10565835" y="4565764"/>
            <a:ext cx="635794"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1" name="Group 20"/>
          <p:cNvGrpSpPr/>
          <p:nvPr/>
        </p:nvGrpSpPr>
        <p:grpSpPr>
          <a:xfrm>
            <a:off x="2688059" y="5170716"/>
            <a:ext cx="573460" cy="805585"/>
            <a:chOff x="2441676" y="2248353"/>
            <a:chExt cx="646030" cy="805585"/>
          </a:xfrm>
        </p:grpSpPr>
        <p:pic>
          <p:nvPicPr>
            <p:cNvPr id="22" name="Picture 21"/>
            <p:cNvPicPr>
              <a:picLocks noChangeAspect="1" noChangeArrowheads="1"/>
            </p:cNvPicPr>
            <p:nvPr/>
          </p:nvPicPr>
          <p:blipFill rotWithShape="1">
            <a:blip r:embed="rId3">
              <a:extLst>
                <a:ext uri="{28A0092B-C50C-407E-A947-70E740481C1C}">
                  <a14:useLocalDpi xmlns:a14="http://schemas.microsoft.com/office/drawing/2010/main" val="0"/>
                </a:ext>
              </a:extLst>
            </a:blip>
            <a:srcRect l="22284" t="16055" b="24796"/>
            <a:stretch/>
          </p:blipFill>
          <p:spPr bwMode="auto">
            <a:xfrm>
              <a:off x="2441676" y="2592119"/>
              <a:ext cx="646030" cy="461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2"/>
            <p:cNvPicPr>
              <a:picLocks noChangeAspect="1" noChangeArrowheads="1"/>
            </p:cNvPicPr>
            <p:nvPr/>
          </p:nvPicPr>
          <p:blipFill rotWithShape="1">
            <a:blip r:embed="rId4">
              <a:extLst>
                <a:ext uri="{28A0092B-C50C-407E-A947-70E740481C1C}">
                  <a14:useLocalDpi xmlns:a14="http://schemas.microsoft.com/office/drawing/2010/main" val="0"/>
                </a:ext>
              </a:extLst>
            </a:blip>
            <a:srcRect l="73785" b="33087"/>
            <a:stretch/>
          </p:blipFill>
          <p:spPr bwMode="auto">
            <a:xfrm>
              <a:off x="2713610" y="2248353"/>
              <a:ext cx="239713"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511582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12"/>
                                        </p:tgtEl>
                                      </p:cBhvr>
                                    </p:animEffect>
                                    <p:set>
                                      <p:cBhvr>
                                        <p:cTn id="17" dur="1" fill="hold">
                                          <p:stCondLst>
                                            <p:cond delay="499"/>
                                          </p:stCondLst>
                                        </p:cTn>
                                        <p:tgtEl>
                                          <p:spTgt spid="1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2052"/>
                                        </p:tgtEl>
                                      </p:cBhvr>
                                    </p:animEffect>
                                    <p:set>
                                      <p:cBhvr>
                                        <p:cTn id="22" dur="1" fill="hold">
                                          <p:stCondLst>
                                            <p:cond delay="499"/>
                                          </p:stCondLst>
                                        </p:cTn>
                                        <p:tgtEl>
                                          <p:spTgt spid="2052"/>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500"/>
                                        <p:tgtEl>
                                          <p:spTgt spid="2054"/>
                                        </p:tgtEl>
                                      </p:cBhvr>
                                    </p:animEffect>
                                    <p:set>
                                      <p:cBhvr>
                                        <p:cTn id="27" dur="1" fill="hold">
                                          <p:stCondLst>
                                            <p:cond delay="499"/>
                                          </p:stCondLst>
                                        </p:cTn>
                                        <p:tgtEl>
                                          <p:spTgt spid="205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18"/>
                                        </p:tgtEl>
                                      </p:cBhvr>
                                    </p:animEffect>
                                    <p:set>
                                      <p:cBhvr>
                                        <p:cTn id="32" dur="1" fill="hold">
                                          <p:stCondLst>
                                            <p:cond delay="499"/>
                                          </p:stCondLst>
                                        </p:cTn>
                                        <p:tgtEl>
                                          <p:spTgt spid="1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19"/>
                                        </p:tgtEl>
                                      </p:cBhvr>
                                    </p:animEffect>
                                    <p:set>
                                      <p:cBhvr>
                                        <p:cTn id="37" dur="1" fill="hold">
                                          <p:stCondLst>
                                            <p:cond delay="499"/>
                                          </p:stCondLst>
                                        </p:cTn>
                                        <p:tgtEl>
                                          <p:spTgt spid="1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nodeType="clickEffect">
                                  <p:stCondLst>
                                    <p:cond delay="0"/>
                                  </p:stCondLst>
                                  <p:childTnLst>
                                    <p:animEffect transition="out" filter="fade">
                                      <p:cBhvr>
                                        <p:cTn id="41" dur="500"/>
                                        <p:tgtEl>
                                          <p:spTgt spid="21"/>
                                        </p:tgtEl>
                                      </p:cBhvr>
                                    </p:animEffect>
                                    <p:set>
                                      <p:cBhvr>
                                        <p:cTn id="42"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60279" y="304800"/>
            <a:ext cx="11629864" cy="801041"/>
          </a:xfrm>
          <a:prstGeom prst="rect">
            <a:avLst/>
          </a:prstGeom>
          <a:noFill/>
        </p:spPr>
        <p:txBody>
          <a:bodyPr wrap="square" lIns="122730" tIns="61367" rIns="122730" bIns="61367" rtlCol="0">
            <a:spAutoFit/>
          </a:bodyPr>
          <a:lstStyle/>
          <a:p>
            <a:pPr algn="just"/>
            <a:r>
              <a:rPr lang="en-US" sz="4400" b="1" smtClean="0">
                <a:latin typeface="Arial" pitchFamily="34" charset="0"/>
                <a:ea typeface="Arial-Rounded" pitchFamily="34" charset="0"/>
                <a:cs typeface="Arial" pitchFamily="34" charset="0"/>
              </a:rPr>
              <a:t>Nghe đọc truyện và trả lời câu hỏi</a:t>
            </a:r>
            <a:endParaRPr lang="en-US" sz="4400" b="1">
              <a:latin typeface="Arial" pitchFamily="34" charset="0"/>
              <a:ea typeface="Arial-Rounded" pitchFamily="34" charset="0"/>
              <a:cs typeface="Arial" pitchFamily="34" charset="0"/>
            </a:endParaRPr>
          </a:p>
        </p:txBody>
      </p:sp>
      <p:sp>
        <p:nvSpPr>
          <p:cNvPr id="29" name="Oval 28"/>
          <p:cNvSpPr/>
          <p:nvPr/>
        </p:nvSpPr>
        <p:spPr>
          <a:xfrm>
            <a:off x="289719" y="339263"/>
            <a:ext cx="670560" cy="67056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4400" b="1" smtClean="0">
                <a:solidFill>
                  <a:schemeClr val="bg1"/>
                </a:solidFill>
                <a:latin typeface="Arial-Rounded" pitchFamily="34" charset="0"/>
                <a:ea typeface="Arial-Rounded" pitchFamily="34" charset="0"/>
                <a:cs typeface="Arial-Rounded" pitchFamily="34" charset="0"/>
              </a:rPr>
              <a:t>5</a:t>
            </a:r>
            <a:endParaRPr lang="en-US" sz="4400" b="1">
              <a:solidFill>
                <a:schemeClr val="bg1"/>
              </a:solidFill>
              <a:latin typeface="Arial-Rounded" pitchFamily="34" charset="0"/>
              <a:ea typeface="Arial-Rounded" pitchFamily="34" charset="0"/>
              <a:cs typeface="Arial-Rounded" pitchFamily="34" charset="0"/>
            </a:endParaRPr>
          </a:p>
        </p:txBody>
      </p:sp>
      <p:grpSp>
        <p:nvGrpSpPr>
          <p:cNvPr id="17" name="Group 16"/>
          <p:cNvGrpSpPr/>
          <p:nvPr/>
        </p:nvGrpSpPr>
        <p:grpSpPr>
          <a:xfrm>
            <a:off x="118250" y="1245444"/>
            <a:ext cx="11872118" cy="5812581"/>
            <a:chOff x="299408" y="28898"/>
            <a:chExt cx="11541143" cy="6006415"/>
          </a:xfrm>
        </p:grpSpPr>
        <p:sp>
          <p:nvSpPr>
            <p:cNvPr id="20" name="TextBox 19"/>
            <p:cNvSpPr txBox="1"/>
            <p:nvPr/>
          </p:nvSpPr>
          <p:spPr>
            <a:xfrm>
              <a:off x="2941237" y="28898"/>
              <a:ext cx="5453387" cy="731492"/>
            </a:xfrm>
            <a:prstGeom prst="rect">
              <a:avLst/>
            </a:prstGeom>
            <a:noFill/>
          </p:spPr>
          <p:txBody>
            <a:bodyPr wrap="square" rtlCol="0">
              <a:spAutoFit/>
            </a:bodyPr>
            <a:lstStyle/>
            <a:p>
              <a:pPr algn="ctr"/>
              <a:r>
                <a:rPr lang="en-US" sz="4000" b="1" smtClean="0">
                  <a:latin typeface="Arial" pitchFamily="34" charset="0"/>
                  <a:cs typeface="Arial" pitchFamily="34" charset="0"/>
                </a:rPr>
                <a:t>Mưu chú sẻ</a:t>
              </a:r>
              <a:endParaRPr lang="en-US" sz="4000" b="1">
                <a:latin typeface="Arial" pitchFamily="34" charset="0"/>
                <a:cs typeface="Arial" pitchFamily="34" charset="0"/>
              </a:endParaRPr>
            </a:p>
          </p:txBody>
        </p:sp>
        <p:sp>
          <p:nvSpPr>
            <p:cNvPr id="25" name="TextBox 24"/>
            <p:cNvSpPr txBox="1"/>
            <p:nvPr/>
          </p:nvSpPr>
          <p:spPr>
            <a:xfrm>
              <a:off x="299408" y="851260"/>
              <a:ext cx="11541143" cy="5184053"/>
            </a:xfrm>
            <a:prstGeom prst="rect">
              <a:avLst/>
            </a:prstGeom>
            <a:noFill/>
          </p:spPr>
          <p:txBody>
            <a:bodyPr wrap="square" rtlCol="0">
              <a:spAutoFit/>
            </a:bodyPr>
            <a:lstStyle/>
            <a:p>
              <a:pPr algn="just"/>
              <a:r>
                <a:rPr lang="en-US" sz="4000">
                  <a:latin typeface="Arial" pitchFamily="34" charset="0"/>
                  <a:cs typeface="Arial" pitchFamily="34" charset="0"/>
                </a:rPr>
                <a:t>	</a:t>
              </a:r>
              <a:r>
                <a:rPr lang="en-US" sz="4000" smtClean="0">
                  <a:latin typeface="Arial" pitchFamily="34" charset="0"/>
                  <a:cs typeface="Arial" pitchFamily="34" charset="0"/>
                </a:rPr>
                <a:t>Mèo ta chộp được một chú sẻ. Sẻ hoảng lắm, nhưng nó nén sợ, tỏ ra vui vẻ và lễ phép nói:</a:t>
              </a:r>
            </a:p>
            <a:p>
              <a:pPr algn="just"/>
              <a:r>
                <a:rPr lang="en-US" sz="4000">
                  <a:latin typeface="Arial" pitchFamily="34" charset="0"/>
                  <a:cs typeface="Arial" pitchFamily="34" charset="0"/>
                </a:rPr>
                <a:t>	</a:t>
              </a:r>
              <a:r>
                <a:rPr lang="en-US" sz="4000" smtClean="0">
                  <a:latin typeface="Arial" pitchFamily="34" charset="0"/>
                  <a:cs typeface="Arial" pitchFamily="34" charset="0"/>
                </a:rPr>
                <a:t>- Thưa anh, tại sao một người sạch sẽ như anh trước khi ăn sáng lại không rửa mặt?</a:t>
              </a:r>
            </a:p>
            <a:p>
              <a:pPr algn="just"/>
              <a:r>
                <a:rPr lang="en-US" sz="4000">
                  <a:latin typeface="Arial" pitchFamily="34" charset="0"/>
                  <a:cs typeface="Arial" pitchFamily="34" charset="0"/>
                </a:rPr>
                <a:t>	</a:t>
              </a:r>
              <a:r>
                <a:rPr lang="en-US" sz="4000" smtClean="0">
                  <a:latin typeface="Arial" pitchFamily="34" charset="0"/>
                  <a:cs typeface="Arial" pitchFamily="34" charset="0"/>
                </a:rPr>
                <a:t>Nghe vậy, mèo bèn đặt sẻ xuống, đưa hai chân lên vuốt râu, xoa mép. Thế là sẻ vụt bay đi. Mèo rất tức giận nhưng đã muộn.</a:t>
              </a:r>
            </a:p>
            <a:p>
              <a:pPr algn="r"/>
              <a:r>
                <a:rPr lang="en-US" sz="4000" smtClean="0">
                  <a:latin typeface="Arial" pitchFamily="34" charset="0"/>
                  <a:cs typeface="Arial" pitchFamily="34" charset="0"/>
                </a:rPr>
                <a:t>(Theo </a:t>
              </a:r>
              <a:r>
                <a:rPr lang="en-US" sz="4000" i="1" smtClean="0">
                  <a:latin typeface="Arial" pitchFamily="34" charset="0"/>
                  <a:cs typeface="Arial" pitchFamily="34" charset="0"/>
                </a:rPr>
                <a:t>Tiếng Việt 1, Tập 2</a:t>
              </a:r>
              <a:r>
                <a:rPr lang="en-US" sz="4000" smtClean="0">
                  <a:latin typeface="Arial" pitchFamily="34" charset="0"/>
                  <a:cs typeface="Arial" pitchFamily="34" charset="0"/>
                </a:rPr>
                <a:t>, 2016)</a:t>
              </a:r>
              <a:endParaRPr lang="en-US" sz="4000">
                <a:latin typeface="Arial" pitchFamily="34" charset="0"/>
                <a:cs typeface="Arial" pitchFamily="34" charset="0"/>
              </a:endParaRPr>
            </a:p>
          </p:txBody>
        </p:sp>
      </p:grpSp>
    </p:spTree>
    <p:extLst>
      <p:ext uri="{BB962C8B-B14F-4D97-AF65-F5344CB8AC3E}">
        <p14:creationId xmlns:p14="http://schemas.microsoft.com/office/powerpoint/2010/main" val="413416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4800" smtClean="0">
                <a:latin typeface="Arial" pitchFamily="34" charset="0"/>
                <a:cs typeface="Arial" pitchFamily="34" charset="0"/>
              </a:rPr>
              <a:t>a. Câu chuyện trên có mấy nhân vật?</a:t>
            </a:r>
            <a:endParaRPr lang="en-US" sz="4800">
              <a:latin typeface="Arial" pitchFamily="34" charset="0"/>
              <a:cs typeface="Arial" pitchFamily="34" charset="0"/>
            </a:endParaRPr>
          </a:p>
        </p:txBody>
      </p:sp>
      <p:sp>
        <p:nvSpPr>
          <p:cNvPr id="3" name="Title 1"/>
          <p:cNvSpPr txBox="1">
            <a:spLocks/>
          </p:cNvSpPr>
          <p:nvPr/>
        </p:nvSpPr>
        <p:spPr>
          <a:xfrm>
            <a:off x="975519" y="1600200"/>
            <a:ext cx="10945654" cy="1219200"/>
          </a:xfrm>
          <a:prstGeom prst="rect">
            <a:avLst/>
          </a:prstGeom>
        </p:spPr>
        <p:txBody>
          <a:bodyPr vert="horz" lIns="122730" tIns="61367" rIns="122730" bIns="61367" rtlCol="0" anchor="ctr">
            <a:normAutofit/>
          </a:bodyPr>
          <a:lstStyle>
            <a:lvl1pPr algn="ctr" defTabSz="1227314" rtl="0" eaLnBrk="1" latinLnBrk="0" hangingPunct="1">
              <a:spcBef>
                <a:spcPct val="0"/>
              </a:spcBef>
              <a:buNone/>
              <a:defRPr sz="5900" kern="1200">
                <a:solidFill>
                  <a:schemeClr val="tx1"/>
                </a:solidFill>
                <a:latin typeface="+mj-lt"/>
                <a:ea typeface="+mj-ea"/>
                <a:cs typeface="+mj-cs"/>
              </a:defRPr>
            </a:lvl1pPr>
          </a:lstStyle>
          <a:p>
            <a:pPr algn="just"/>
            <a:r>
              <a:rPr lang="en-US" sz="4800" smtClean="0">
                <a:latin typeface="Arial" pitchFamily="34" charset="0"/>
                <a:cs typeface="Arial" pitchFamily="34" charset="0"/>
              </a:rPr>
              <a:t>A. một		B. hai		C. ba</a:t>
            </a:r>
            <a:endParaRPr lang="en-US" sz="4800">
              <a:latin typeface="Arial" pitchFamily="34" charset="0"/>
              <a:cs typeface="Arial" pitchFamily="34" charset="0"/>
            </a:endParaRPr>
          </a:p>
        </p:txBody>
      </p:sp>
      <p:sp>
        <p:nvSpPr>
          <p:cNvPr id="4" name="Title 1"/>
          <p:cNvSpPr txBox="1">
            <a:spLocks/>
          </p:cNvSpPr>
          <p:nvPr/>
        </p:nvSpPr>
        <p:spPr>
          <a:xfrm>
            <a:off x="597581" y="2731348"/>
            <a:ext cx="11567319" cy="1916852"/>
          </a:xfrm>
          <a:prstGeom prst="rect">
            <a:avLst/>
          </a:prstGeom>
        </p:spPr>
        <p:txBody>
          <a:bodyPr vert="horz" lIns="122730" tIns="61367" rIns="122730" bIns="61367" rtlCol="0" anchor="ctr">
            <a:normAutofit/>
          </a:bodyPr>
          <a:lstStyle>
            <a:lvl1pPr algn="ctr" defTabSz="1227314" rtl="0" eaLnBrk="1" latinLnBrk="0" hangingPunct="1">
              <a:spcBef>
                <a:spcPct val="0"/>
              </a:spcBef>
              <a:buNone/>
              <a:defRPr sz="5900" kern="1200">
                <a:solidFill>
                  <a:schemeClr val="tx1"/>
                </a:solidFill>
                <a:latin typeface="+mj-lt"/>
                <a:ea typeface="+mj-ea"/>
                <a:cs typeface="+mj-cs"/>
              </a:defRPr>
            </a:lvl1pPr>
          </a:lstStyle>
          <a:p>
            <a:pPr algn="just"/>
            <a:r>
              <a:rPr lang="en-US" sz="4800" smtClean="0">
                <a:latin typeface="Arial" pitchFamily="34" charset="0"/>
                <a:cs typeface="Arial" pitchFamily="34" charset="0"/>
              </a:rPr>
              <a:t>b. Khi bị mèo chộp, sẻ cảm thấy thế nào?</a:t>
            </a:r>
            <a:endParaRPr lang="en-US" sz="4800">
              <a:latin typeface="Arial" pitchFamily="34" charset="0"/>
              <a:cs typeface="Arial" pitchFamily="34" charset="0"/>
            </a:endParaRPr>
          </a:p>
        </p:txBody>
      </p:sp>
      <p:sp>
        <p:nvSpPr>
          <p:cNvPr id="5" name="Title 1"/>
          <p:cNvSpPr txBox="1">
            <a:spLocks/>
          </p:cNvSpPr>
          <p:nvPr/>
        </p:nvSpPr>
        <p:spPr>
          <a:xfrm>
            <a:off x="3261519" y="3962400"/>
            <a:ext cx="10945654" cy="2971800"/>
          </a:xfrm>
          <a:prstGeom prst="rect">
            <a:avLst/>
          </a:prstGeom>
        </p:spPr>
        <p:txBody>
          <a:bodyPr vert="horz" lIns="122730" tIns="61367" rIns="122730" bIns="61367" rtlCol="0" anchor="ctr">
            <a:normAutofit/>
          </a:bodyPr>
          <a:lstStyle>
            <a:lvl1pPr algn="ctr" defTabSz="1227314" rtl="0" eaLnBrk="1" latinLnBrk="0" hangingPunct="1">
              <a:spcBef>
                <a:spcPct val="0"/>
              </a:spcBef>
              <a:buNone/>
              <a:defRPr sz="5900" kern="1200">
                <a:solidFill>
                  <a:schemeClr val="tx1"/>
                </a:solidFill>
                <a:latin typeface="+mj-lt"/>
                <a:ea typeface="+mj-ea"/>
                <a:cs typeface="+mj-cs"/>
              </a:defRPr>
            </a:lvl1pPr>
          </a:lstStyle>
          <a:p>
            <a:pPr marL="914400" indent="-914400" algn="just">
              <a:buAutoNum type="alphaUcPeriod"/>
            </a:pPr>
            <a:r>
              <a:rPr lang="en-US" sz="4800" smtClean="0">
                <a:latin typeface="Arial" pitchFamily="34" charset="0"/>
                <a:cs typeface="Arial" pitchFamily="34" charset="0"/>
              </a:rPr>
              <a:t>tức giận		</a:t>
            </a:r>
          </a:p>
          <a:p>
            <a:pPr marL="914400" indent="-914400" algn="just">
              <a:buAutoNum type="alphaUcPeriod"/>
            </a:pPr>
            <a:r>
              <a:rPr lang="en-US" sz="4800" smtClean="0">
                <a:latin typeface="Arial" pitchFamily="34" charset="0"/>
                <a:cs typeface="Arial" pitchFamily="34" charset="0"/>
              </a:rPr>
              <a:t>vui vẻ		</a:t>
            </a:r>
          </a:p>
          <a:p>
            <a:pPr marL="914400" indent="-914400" algn="just">
              <a:buAutoNum type="alphaUcPeriod"/>
            </a:pPr>
            <a:r>
              <a:rPr lang="en-US" sz="4800" smtClean="0">
                <a:latin typeface="Arial" pitchFamily="34" charset="0"/>
                <a:cs typeface="Arial" pitchFamily="34" charset="0"/>
              </a:rPr>
              <a:t>hoảng sợ</a:t>
            </a:r>
            <a:endParaRPr lang="en-US" sz="4800">
              <a:latin typeface="Arial" pitchFamily="34" charset="0"/>
              <a:cs typeface="Arial" pitchFamily="34" charset="0"/>
            </a:endParaRPr>
          </a:p>
        </p:txBody>
      </p:sp>
      <p:sp>
        <p:nvSpPr>
          <p:cNvPr id="6" name="Oval 5"/>
          <p:cNvSpPr/>
          <p:nvPr/>
        </p:nvSpPr>
        <p:spPr>
          <a:xfrm>
            <a:off x="4633119" y="1802104"/>
            <a:ext cx="755703" cy="83127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261519" y="5791200"/>
            <a:ext cx="755703" cy="83127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541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960279" y="304800"/>
            <a:ext cx="11629864" cy="801041"/>
          </a:xfrm>
          <a:prstGeom prst="rect">
            <a:avLst/>
          </a:prstGeom>
          <a:noFill/>
        </p:spPr>
        <p:txBody>
          <a:bodyPr wrap="square" lIns="122730" tIns="61367" rIns="122730" bIns="61367" rtlCol="0">
            <a:spAutoFit/>
          </a:bodyPr>
          <a:lstStyle/>
          <a:p>
            <a:pPr algn="just"/>
            <a:r>
              <a:rPr lang="en-US" sz="4400" b="1" smtClean="0">
                <a:latin typeface="Arial" pitchFamily="34" charset="0"/>
                <a:ea typeface="Arial-Rounded" pitchFamily="34" charset="0"/>
                <a:cs typeface="Arial" pitchFamily="34" charset="0"/>
              </a:rPr>
              <a:t>Nghe viết</a:t>
            </a:r>
            <a:endParaRPr lang="en-US" sz="4400" b="1">
              <a:latin typeface="Arial" pitchFamily="34" charset="0"/>
              <a:ea typeface="Arial-Rounded" pitchFamily="34" charset="0"/>
              <a:cs typeface="Arial" pitchFamily="34" charset="0"/>
            </a:endParaRPr>
          </a:p>
        </p:txBody>
      </p:sp>
      <p:sp>
        <p:nvSpPr>
          <p:cNvPr id="29" name="Oval 28"/>
          <p:cNvSpPr/>
          <p:nvPr/>
        </p:nvSpPr>
        <p:spPr>
          <a:xfrm>
            <a:off x="289719" y="339263"/>
            <a:ext cx="670560" cy="67056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4400" b="1" smtClean="0">
                <a:solidFill>
                  <a:schemeClr val="bg1"/>
                </a:solidFill>
                <a:latin typeface="Arial-Rounded" pitchFamily="34" charset="0"/>
                <a:ea typeface="Arial-Rounded" pitchFamily="34" charset="0"/>
                <a:cs typeface="Arial-Rounded" pitchFamily="34" charset="0"/>
              </a:rPr>
              <a:t>6</a:t>
            </a:r>
            <a:endParaRPr lang="en-US" sz="4400" b="1">
              <a:solidFill>
                <a:schemeClr val="bg1"/>
              </a:solidFill>
              <a:latin typeface="Arial-Rounded" pitchFamily="34" charset="0"/>
              <a:ea typeface="Arial-Rounded" pitchFamily="34" charset="0"/>
              <a:cs typeface="Arial-Rounded" pitchFamily="34" charset="0"/>
            </a:endParaRPr>
          </a:p>
        </p:txBody>
      </p:sp>
      <p:grpSp>
        <p:nvGrpSpPr>
          <p:cNvPr id="17" name="Group 16"/>
          <p:cNvGrpSpPr/>
          <p:nvPr/>
        </p:nvGrpSpPr>
        <p:grpSpPr>
          <a:xfrm>
            <a:off x="624999" y="914400"/>
            <a:ext cx="12847320" cy="6428134"/>
            <a:chOff x="-648607" y="28898"/>
            <a:chExt cx="12489158" cy="6642495"/>
          </a:xfrm>
        </p:grpSpPr>
        <p:sp>
          <p:nvSpPr>
            <p:cNvPr id="20" name="TextBox 19"/>
            <p:cNvSpPr txBox="1"/>
            <p:nvPr/>
          </p:nvSpPr>
          <p:spPr>
            <a:xfrm>
              <a:off x="-648607" y="28898"/>
              <a:ext cx="5453387" cy="731492"/>
            </a:xfrm>
            <a:prstGeom prst="rect">
              <a:avLst/>
            </a:prstGeom>
            <a:noFill/>
          </p:spPr>
          <p:txBody>
            <a:bodyPr wrap="square" rtlCol="0">
              <a:spAutoFit/>
            </a:bodyPr>
            <a:lstStyle/>
            <a:p>
              <a:pPr algn="ctr"/>
              <a:r>
                <a:rPr lang="en-US" sz="4000" b="1" smtClean="0">
                  <a:latin typeface="Arial" pitchFamily="34" charset="0"/>
                  <a:cs typeface="Arial" pitchFamily="34" charset="0"/>
                </a:rPr>
                <a:t>Ngủ ngoan</a:t>
              </a:r>
              <a:endParaRPr lang="en-US" sz="4000" b="1">
                <a:latin typeface="Arial" pitchFamily="34" charset="0"/>
                <a:cs typeface="Arial" pitchFamily="34" charset="0"/>
              </a:endParaRPr>
            </a:p>
          </p:txBody>
        </p:sp>
        <p:sp>
          <p:nvSpPr>
            <p:cNvPr id="25" name="TextBox 24"/>
            <p:cNvSpPr txBox="1"/>
            <p:nvPr/>
          </p:nvSpPr>
          <p:spPr>
            <a:xfrm>
              <a:off x="299408" y="851260"/>
              <a:ext cx="11541143" cy="5820133"/>
            </a:xfrm>
            <a:prstGeom prst="rect">
              <a:avLst/>
            </a:prstGeom>
            <a:noFill/>
          </p:spPr>
          <p:txBody>
            <a:bodyPr wrap="square" rtlCol="0">
              <a:spAutoFit/>
            </a:bodyPr>
            <a:lstStyle/>
            <a:p>
              <a:pPr algn="just"/>
              <a:r>
                <a:rPr lang="en-US" sz="4000" smtClean="0">
                  <a:latin typeface="Arial" pitchFamily="34" charset="0"/>
                  <a:cs typeface="Arial" pitchFamily="34" charset="0"/>
                </a:rPr>
                <a:t>Hoa cau đã nở</a:t>
              </a:r>
            </a:p>
            <a:p>
              <a:pPr algn="just"/>
              <a:r>
                <a:rPr lang="en-US" sz="4000" smtClean="0">
                  <a:latin typeface="Arial" pitchFamily="34" charset="0"/>
                  <a:cs typeface="Arial" pitchFamily="34" charset="0"/>
                </a:rPr>
                <a:t>Hương giăng khắp vườn</a:t>
              </a:r>
            </a:p>
            <a:p>
              <a:pPr algn="just"/>
              <a:r>
                <a:rPr lang="en-US" sz="4000" smtClean="0">
                  <a:latin typeface="Arial" pitchFamily="34" charset="0"/>
                  <a:cs typeface="Arial" pitchFamily="34" charset="0"/>
                </a:rPr>
                <a:t>Vang ngân tiếng dế</a:t>
              </a:r>
            </a:p>
            <a:p>
              <a:pPr algn="just"/>
              <a:r>
                <a:rPr lang="en-US" sz="4000" smtClean="0">
                  <a:latin typeface="Arial" pitchFamily="34" charset="0"/>
                  <a:cs typeface="Arial" pitchFamily="34" charset="0"/>
                </a:rPr>
                <a:t>Cỏ mềm ngậm sương</a:t>
              </a:r>
            </a:p>
            <a:p>
              <a:pPr algn="just"/>
              <a:r>
                <a:rPr lang="en-US" sz="4000">
                  <a:latin typeface="Arial" pitchFamily="34" charset="0"/>
                  <a:cs typeface="Arial" pitchFamily="34" charset="0"/>
                </a:rPr>
                <a:t>	</a:t>
              </a:r>
              <a:r>
                <a:rPr lang="en-US" sz="4000" smtClean="0">
                  <a:latin typeface="Arial" pitchFamily="34" charset="0"/>
                  <a:cs typeface="Arial" pitchFamily="34" charset="0"/>
                </a:rPr>
                <a:t>		Mắt ơi ngủ nhé</a:t>
              </a:r>
            </a:p>
            <a:p>
              <a:pPr algn="just"/>
              <a:r>
                <a:rPr lang="en-US" sz="4000">
                  <a:latin typeface="Arial" pitchFamily="34" charset="0"/>
                  <a:cs typeface="Arial" pitchFamily="34" charset="0"/>
                </a:rPr>
                <a:t>	</a:t>
              </a:r>
              <a:r>
                <a:rPr lang="en-US" sz="4000" smtClean="0">
                  <a:latin typeface="Arial" pitchFamily="34" charset="0"/>
                  <a:cs typeface="Arial" pitchFamily="34" charset="0"/>
                </a:rPr>
                <a:t>		Tay ơi lặng yên</a:t>
              </a:r>
            </a:p>
            <a:p>
              <a:pPr algn="just"/>
              <a:r>
                <a:rPr lang="en-US" sz="4000">
                  <a:latin typeface="Arial" pitchFamily="34" charset="0"/>
                  <a:cs typeface="Arial" pitchFamily="34" charset="0"/>
                </a:rPr>
                <a:t>	</a:t>
              </a:r>
              <a:r>
                <a:rPr lang="en-US" sz="4000" smtClean="0">
                  <a:latin typeface="Arial" pitchFamily="34" charset="0"/>
                  <a:cs typeface="Arial" pitchFamily="34" charset="0"/>
                </a:rPr>
                <a:t>		Chân ơi ngủ nhé</a:t>
              </a:r>
            </a:p>
            <a:p>
              <a:pPr algn="just"/>
              <a:r>
                <a:rPr lang="en-US" sz="4000">
                  <a:latin typeface="Arial" pitchFamily="34" charset="0"/>
                  <a:cs typeface="Arial" pitchFamily="34" charset="0"/>
                </a:rPr>
                <a:t>	</a:t>
              </a:r>
              <a:r>
                <a:rPr lang="en-US" sz="4000" smtClean="0">
                  <a:latin typeface="Arial" pitchFamily="34" charset="0"/>
                  <a:cs typeface="Arial" pitchFamily="34" charset="0"/>
                </a:rPr>
                <a:t>		Dưới trăng dịu hiền.</a:t>
              </a:r>
            </a:p>
            <a:p>
              <a:pPr algn="just"/>
              <a:r>
                <a:rPr lang="en-US" sz="4000">
                  <a:latin typeface="Arial" pitchFamily="34" charset="0"/>
                  <a:cs typeface="Arial" pitchFamily="34" charset="0"/>
                </a:rPr>
                <a:t>	</a:t>
              </a:r>
              <a:r>
                <a:rPr lang="en-US" sz="4000" smtClean="0">
                  <a:latin typeface="Arial" pitchFamily="34" charset="0"/>
                  <a:cs typeface="Arial" pitchFamily="34" charset="0"/>
                </a:rPr>
                <a:t>				(Ngọc Minh)</a:t>
              </a:r>
              <a:endParaRPr lang="en-US" sz="4000">
                <a:latin typeface="Arial" pitchFamily="34" charset="0"/>
                <a:cs typeface="Arial" pitchFamily="34" charset="0"/>
              </a:endParaRPr>
            </a:p>
          </p:txBody>
        </p:sp>
      </p:grpSp>
    </p:spTree>
    <p:extLst>
      <p:ext uri="{BB962C8B-B14F-4D97-AF65-F5344CB8AC3E}">
        <p14:creationId xmlns:p14="http://schemas.microsoft.com/office/powerpoint/2010/main" val="1816707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2153</TotalTime>
  <Words>370</Words>
  <Application>Microsoft Office PowerPoint</Application>
  <PresentationFormat>Custom</PresentationFormat>
  <Paragraphs>63</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Trả lời câu hỏi</vt:lpstr>
      <vt:lpstr>PowerPoint Presentation</vt:lpstr>
      <vt:lpstr>PowerPoint Presentation</vt:lpstr>
      <vt:lpstr>PowerPoint Presentation</vt:lpstr>
      <vt:lpstr>a. Câu chuyện trên có mấy nhân vật?</vt:lpstr>
      <vt:lpstr>PowerPoint Presentation</vt:lpstr>
      <vt:lpstr>Cảm ơn quý thầy cô đã tin tưởng và lựa chọn bộ giáo án ppt của em. Hẹn quý thấy cô bộ giáo án ppt Toán + Tiếng Việt kì 1  và giáo án ppt lớp 2 vào thời gian tới. Mọi góp ý hoặc thắc mắc, cần sự hỗ trợ, mời thầy cô liên hệ: + Facabook: https://www.facebook.com/nhilinh.phan/   + Zalo: 0916.604.268 Trân trọng!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352</cp:revision>
  <dcterms:created xsi:type="dcterms:W3CDTF">2020-12-08T15:48:47Z</dcterms:created>
  <dcterms:modified xsi:type="dcterms:W3CDTF">2021-05-03T07:48:34Z</dcterms:modified>
</cp:coreProperties>
</file>