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DFC8-A105-49FE-9C1B-0C9FA3F6029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245C-FB97-4932-9235-E5CCF1463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5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DFC8-A105-49FE-9C1B-0C9FA3F6029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245C-FB97-4932-9235-E5CCF1463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91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DFC8-A105-49FE-9C1B-0C9FA3F6029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245C-FB97-4932-9235-E5CCF1463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78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DFC8-A105-49FE-9C1B-0C9FA3F6029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245C-FB97-4932-9235-E5CCF1463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6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DFC8-A105-49FE-9C1B-0C9FA3F6029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245C-FB97-4932-9235-E5CCF1463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DFC8-A105-49FE-9C1B-0C9FA3F6029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245C-FB97-4932-9235-E5CCF1463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50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DFC8-A105-49FE-9C1B-0C9FA3F6029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245C-FB97-4932-9235-E5CCF1463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8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DFC8-A105-49FE-9C1B-0C9FA3F6029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245C-FB97-4932-9235-E5CCF1463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41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DFC8-A105-49FE-9C1B-0C9FA3F6029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245C-FB97-4932-9235-E5CCF1463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9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DFC8-A105-49FE-9C1B-0C9FA3F6029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245C-FB97-4932-9235-E5CCF1463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8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DFC8-A105-49FE-9C1B-0C9FA3F6029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245C-FB97-4932-9235-E5CCF1463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49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6DFC8-A105-49FE-9C1B-0C9FA3F6029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C245C-FB97-4932-9235-E5CCF1463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4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ownloads\z3220886440699_49a81bfa2fc13c33ca058cf2ed8796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9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admin\Downloads\z3220886417231_4a924e96ae97f7cd0559849bdc8409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40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admin\Downloads\z3220886413445_a4e894710ab084b258f8333cbf549d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3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admin\Downloads\z3220886404510_fe69644795781b9b1f4c91da882f6f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0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admin\Downloads\z3220886406202_84d74834841d30d35a42573e4938bb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70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C:\Users\admin\Downloads\z3220886401661_0cc0fec72f9b7a53bf873ef5c31d97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98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admin\Downloads\z3220886398995_8988d4f895b081b84838b050074312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5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admin\Downloads\z3220886397428_4b9553e28df93aa91a3f0b4ed0239e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7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C:\Users\admin\Downloads\z3220886300247_7ecae4d029d06970b8c823a1ff7ceb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66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C:\Users\admin\Downloads\z3220886386638_9a04a80748725c219d013274b851f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6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C:\Users\admin\Downloads\z3220886382075_07b253b5919314ea6b3f043848c1fc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72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\Downloads\z3220886433741_522723256873f1fe89858a631306dd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9144000" cy="62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24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admin\Downloads\z3220886288524_222d36d6bef5968be1d9b91bce437e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1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C:\Users\admin\Downloads\z3220886380558_4cabfbc4695326d73d8169ea43c1cc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47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 descr="C:\Users\admin\Downloads\z3220886281768_d321656636338fcccfb98c89ec21b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9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admin\Downloads\z3220886373641_3bf425b94662e03dd39de393ac5812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9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 descr="C:\Users\admin\Downloads\z3220945038121_2b96c214028cd14efeea2bb2d01158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7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admin\Downloads\z3220944982243_7bd78831da6c1044af83aff6830b1c5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2206"/>
            <a:ext cx="9144000" cy="20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7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C:\Users\admin\Downloads\z3220945032872_24b2568cfcc1b272d0e4c11fbcb8fd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0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 descr="C:\Users\admin\Downloads\z3220945031609_30ce74e172fbad32e8d5f5b092274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5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C:\Users\admin\Downloads\z3220945030061_425843bade3bc2a5bbe4861dfc98a5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 descr="C:\Users\admin\Downloads\z3220945029149_349043a623ff32db670a353711061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45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admin\Downloads\z3220886437757_c0b861d6a2b86d65233e84d5307e1e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99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 descr="C:\Users\admin\Downloads\z3220945022158_269063481e4d74f692c89d1d9854a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 descr="C:\Users\admin\Downloads\z3220945022485_5172db66cb95c1e88ab136c0665a0d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0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 descr="C:\Users\admin\Downloads\z3220945012331_9155f566ff588032e56e0501498317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2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 descr="C:\Users\admin\Downloads\z3220945015404_53e9acc8282ab9c2afe9dc3e2a8bc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58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 descr="C:\Users\admin\Downloads\z3220945013277_13cc4ebf7abfeced70ebbb8a44aa9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80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 descr="C:\Users\admin\Downloads\z3220944944016_9f137ea2c96a75ce19ae4dae22daef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 descr="C:\Users\admin\Downloads\z3220945000705_7c2dcaf7353d9a4ac67faf21b7a05f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7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 descr="C:\Users\admin\Downloads\z3220944994415_1d080acc35da511f8469d278d53d75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 descr="C:\Users\admin\Downloads\z3220944997756_cfa051a6b8d2d3617eee9ae41ad5d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70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 descr="C:\Users\admin\Downloads\z3220944990070_218227de5bfc4df0a992320dff995f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6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admin\Downloads\z3220886430609_5bc9a1eb8c0619d9df9765b83153a2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8839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7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admin\Downloads\z3220886428536_f045445dc905f59a2d7cbbe995fae9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71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admin\Downloads\z3220886419265_f3635b7c15b976405b14dcf4069888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2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admin\Downloads\z3220886421852_e7a90a6b4e284e9e35dbc70f7a2d5c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5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admin\Downloads\z3220886423112_293bd56aab4668d57d406faa35f968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2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 descr="C:\Users\admin\Downloads\z3220886315490_de444e370a01f2cbfa1580b9255f0c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0</Words>
  <Application>Microsoft Office PowerPoint</Application>
  <PresentationFormat>On-screen Show (4:3)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2022-02-27T20:00:02Z</dcterms:created>
  <dcterms:modified xsi:type="dcterms:W3CDTF">2022-03-04T02:40:33Z</dcterms:modified>
</cp:coreProperties>
</file>