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35"/>
  </p:notesMasterIdLst>
  <p:sldIdLst>
    <p:sldId id="256" r:id="rId6"/>
    <p:sldId id="258" r:id="rId7"/>
    <p:sldId id="289" r:id="rId8"/>
    <p:sldId id="290" r:id="rId9"/>
    <p:sldId id="266" r:id="rId10"/>
    <p:sldId id="276" r:id="rId11"/>
    <p:sldId id="277" r:id="rId12"/>
    <p:sldId id="288" r:id="rId13"/>
    <p:sldId id="292" r:id="rId14"/>
    <p:sldId id="278" r:id="rId15"/>
    <p:sldId id="293" r:id="rId16"/>
    <p:sldId id="267" r:id="rId17"/>
    <p:sldId id="279" r:id="rId18"/>
    <p:sldId id="294" r:id="rId19"/>
    <p:sldId id="295" r:id="rId20"/>
    <p:sldId id="268" r:id="rId21"/>
    <p:sldId id="281" r:id="rId22"/>
    <p:sldId id="269" r:id="rId23"/>
    <p:sldId id="282" r:id="rId24"/>
    <p:sldId id="270" r:id="rId25"/>
    <p:sldId id="283" r:id="rId26"/>
    <p:sldId id="271" r:id="rId27"/>
    <p:sldId id="284" r:id="rId28"/>
    <p:sldId id="285" r:id="rId29"/>
    <p:sldId id="272" r:id="rId30"/>
    <p:sldId id="286" r:id="rId31"/>
    <p:sldId id="273" r:id="rId32"/>
    <p:sldId id="287" r:id="rId33"/>
    <p:sldId id="274" r:id="rId34"/>
  </p:sldIdLst>
  <p:sldSz cx="9144000" cy="5143500" type="screen16x9"/>
  <p:notesSz cx="6858000" cy="9144000"/>
  <p:embeddedFontLst>
    <p:embeddedFont>
      <p:font typeface="宋体" pitchFamily="2" charset="-122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HL Hoctro" charset="0"/>
      <p:regular r:id="rId41"/>
    </p:embeddedFont>
    <p:embeddedFont>
      <p:font typeface="Arial-Rounded" charset="0"/>
      <p:regular r:id="rId42"/>
    </p:embeddedFont>
    <p:embeddedFont>
      <p:font typeface="DFPOP1-W9" charset="-128"/>
      <p:regular r:id="rId43"/>
    </p:embeddedFont>
    <p:embeddedFont>
      <p:font typeface=".VnAvant" pitchFamily="34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9"/>
            <p14:sldId id="290"/>
            <p14:sldId id="266"/>
            <p14:sldId id="276"/>
            <p14:sldId id="277"/>
            <p14:sldId id="288"/>
            <p14:sldId id="292"/>
            <p14:sldId id="278"/>
            <p14:sldId id="293"/>
          </p14:sldIdLst>
        </p14:section>
        <p14:section name="Tiết 2" id="{47239A1A-9B72-4DA5-96A7-F8786F163078}">
          <p14:sldIdLst>
            <p14:sldId id="267"/>
            <p14:sldId id="279"/>
            <p14:sldId id="294"/>
            <p14:sldId id="295"/>
            <p14:sldId id="268"/>
            <p14:sldId id="281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4CA420"/>
    <a:srgbClr val="F14420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7" autoAdjust="0"/>
    <p:restoredTop sz="84926" autoAdjust="0"/>
  </p:normalViewPr>
  <p:slideViewPr>
    <p:cSldViewPr snapToGrid="0">
      <p:cViewPr>
        <p:scale>
          <a:sx n="91" d="100"/>
          <a:sy n="91" d="100"/>
        </p:scale>
        <p:origin x="-1242" y="-2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viewProps" Target="viewProps.xml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6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1.fntdata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9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791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80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42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29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10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5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10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66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4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EE00-C7FF-435F-9F96-E38237D86D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308AC-63C6-4804-89A9-AF42823F428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75EE00-C7FF-435F-9F96-E38237D86D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8/20/2020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09308AC-63C6-4804-89A9-AF42823F42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823375" y="555007"/>
            <a:ext cx="1640298" cy="937984"/>
            <a:chOff x="3295926" y="759921"/>
            <a:chExt cx="1640298" cy="937984"/>
          </a:xfrm>
        </p:grpSpPr>
        <p:sp>
          <p:nvSpPr>
            <p:cNvPr id="94" name="矩形 93"/>
            <p:cNvSpPr/>
            <p:nvPr/>
          </p:nvSpPr>
          <p:spPr>
            <a:xfrm>
              <a:off x="3295926" y="77457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315267" y="75992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15267" y="764539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9968" y="1700195"/>
            <a:ext cx="7584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41" y="1090073"/>
            <a:ext cx="233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iếng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4244" y="1090073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ực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60672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23841" y="2326189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endParaRPr lang="en-US" altLang="zh-CN" sz="2800" dirty="0" smtClean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53096" y="166314"/>
            <a:ext cx="215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nghĩa</a:t>
            </a:r>
            <a:r>
              <a:rPr lang="en-US" altLang="zh-CN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endParaRPr lang="en-US" altLang="zh-CN" sz="2800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609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4678" y="141744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4677" y="63493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44678" y="1158153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459021" y="563470"/>
            <a:ext cx="4507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459020" y="1784784"/>
            <a:ext cx="4507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4636382" y="2703172"/>
            <a:ext cx="4507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683172" y="168166"/>
            <a:ext cx="3520966" cy="1744717"/>
          </a:xfrm>
          <a:prstGeom prst="cloudCallout">
            <a:avLst>
              <a:gd name="adj1" fmla="val -34564"/>
              <a:gd name="adj2" fmla="val 817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44677" y="290129"/>
            <a:ext cx="87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xảy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“A”?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4677" y="288103"/>
            <a:ext cx="9015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22339" y="290129"/>
            <a:ext cx="9099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9340" t="28280" r="5592" b="16909"/>
          <a:stretch/>
        </p:blipFill>
        <p:spPr bwMode="auto">
          <a:xfrm>
            <a:off x="0" y="1657350"/>
            <a:ext cx="9144000" cy="348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818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78586"/>
            <a:ext cx="461404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76893" y="639018"/>
            <a:ext cx="8268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4.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vào vở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trả lời cho câu hỏi 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 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  <a:endParaRPr lang="zh-CN" altLang="en-US" sz="3200" b="1" dirty="0"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139953" y="1782748"/>
            <a:ext cx="8772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xmlns="" id="{6AC064CB-F32F-40DB-A8F8-D2BDF9EB5902}"/>
              </a:ext>
            </a:extLst>
          </p:cNvPr>
          <p:cNvSpPr/>
          <p:nvPr/>
        </p:nvSpPr>
        <p:spPr>
          <a:xfrm>
            <a:off x="6579183" y="1791749"/>
            <a:ext cx="150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28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7B87E5EA-B738-483C-BD90-0802211D530F}"/>
              </a:ext>
            </a:extLst>
          </p:cNvPr>
          <p:cNvSpPr/>
          <p:nvPr/>
        </p:nvSpPr>
        <p:spPr>
          <a:xfrm>
            <a:off x="6579183" y="1721193"/>
            <a:ext cx="2097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ất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8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3EAF4D1-AA65-4EFA-BD15-B31C71E1FD91}"/>
              </a:ext>
            </a:extLst>
          </p:cNvPr>
          <p:cNvSpPr/>
          <p:nvPr/>
        </p:nvSpPr>
        <p:spPr>
          <a:xfrm>
            <a:off x="336332" y="1087238"/>
            <a:ext cx="7977353" cy="58477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319177" y="30229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xmlns="" id="{D97AFF8F-506F-4519-A1B5-52D97C6C130F}"/>
              </a:ext>
            </a:extLst>
          </p:cNvPr>
          <p:cNvSpPr/>
          <p:nvPr/>
        </p:nvSpPr>
        <p:spPr>
          <a:xfrm>
            <a:off x="409903" y="1091910"/>
            <a:ext cx="18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319177" y="1896357"/>
            <a:ext cx="8505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(……)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2129611" y="1123439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3852053" y="1144460"/>
            <a:ext cx="1785502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hìn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7158787" y="1148549"/>
            <a:ext cx="1333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eo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BEF69370-038A-4CCC-B259-2DF7CD5468DF}"/>
              </a:ext>
            </a:extLst>
          </p:cNvPr>
          <p:cNvSpPr/>
          <p:nvPr/>
        </p:nvSpPr>
        <p:spPr>
          <a:xfrm>
            <a:off x="292908" y="2931597"/>
            <a:ext cx="877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     (…….)   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xmlns="" id="{DB9B755B-9E32-4739-B22C-9B8497B3881F}"/>
              </a:ext>
            </a:extLst>
          </p:cNvPr>
          <p:cNvSpPr/>
          <p:nvPr/>
        </p:nvSpPr>
        <p:spPr>
          <a:xfrm>
            <a:off x="5530935" y="1132782"/>
            <a:ext cx="1311299" cy="52322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ủi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383E-6 L 0.47292 0.159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79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1828E-6 L -0.35226 0.360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80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49" y="-78586"/>
            <a:ext cx="3852230" cy="4881814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1062" y="179276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05349" y="1015334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594" y="504496"/>
            <a:ext cx="186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ĐÔI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19177" t="26531" r="5756" b="10204"/>
          <a:stretch/>
        </p:blipFill>
        <p:spPr bwMode="auto">
          <a:xfrm>
            <a:off x="-1" y="941386"/>
            <a:ext cx="9144001" cy="4202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17939" y="106757"/>
            <a:ext cx="291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7.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xmlns="" id="{6E86600A-260E-4EDA-8C1F-2E79C8D20FB9}"/>
              </a:ext>
            </a:extLst>
          </p:cNvPr>
          <p:cNvSpPr/>
          <p:nvPr/>
        </p:nvSpPr>
        <p:spPr>
          <a:xfrm>
            <a:off x="4263327" y="1818290"/>
            <a:ext cx="497859" cy="3998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AA025045-4BEC-4053-AD7F-BB20DBF8B4FF}"/>
              </a:ext>
            </a:extLst>
          </p:cNvPr>
          <p:cNvSpPr/>
          <p:nvPr/>
        </p:nvSpPr>
        <p:spPr>
          <a:xfrm>
            <a:off x="4837524" y="1058778"/>
            <a:ext cx="657727" cy="47324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4D1F74B1-A493-4F90-83D0-FFDCD4969EF8}"/>
              </a:ext>
            </a:extLst>
          </p:cNvPr>
          <p:cNvSpPr/>
          <p:nvPr/>
        </p:nvSpPr>
        <p:spPr>
          <a:xfrm>
            <a:off x="2489846" y="1476955"/>
            <a:ext cx="505602" cy="44615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6E86600A-260E-4EDA-8C1F-2E79C8D20FB9}"/>
              </a:ext>
            </a:extLst>
          </p:cNvPr>
          <p:cNvSpPr/>
          <p:nvPr/>
        </p:nvSpPr>
        <p:spPr>
          <a:xfrm>
            <a:off x="3954655" y="1476955"/>
            <a:ext cx="617344" cy="34133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DAECB3AA-DE44-4B2E-8E42-EC1E254E3EC5}"/>
              </a:ext>
            </a:extLst>
          </p:cNvPr>
          <p:cNvSpPr/>
          <p:nvPr/>
        </p:nvSpPr>
        <p:spPr>
          <a:xfrm>
            <a:off x="220724" y="1270428"/>
            <a:ext cx="878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2800" i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iêp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uc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9832" t="24490" r="5429" b="11079"/>
          <a:stretch/>
        </p:blipFill>
        <p:spPr bwMode="auto">
          <a:xfrm>
            <a:off x="0" y="1"/>
            <a:ext cx="9144000" cy="4992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2196" y="111276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119496" y="219004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87956" y="214155"/>
            <a:ext cx="3005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b="1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28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31" y="35484"/>
            <a:ext cx="5749155" cy="50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72196" y="1018175"/>
            <a:ext cx="32490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xmlns="" id="{6F1162E0-5263-4568-95A7-97DE0AA56844}"/>
              </a:ext>
            </a:extLst>
          </p:cNvPr>
          <p:cNvSpPr/>
          <p:nvPr/>
        </p:nvSpPr>
        <p:spPr>
          <a:xfrm>
            <a:off x="98476" y="955115"/>
            <a:ext cx="32017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Hai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phần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bức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giống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r>
              <a:rPr lang="en-US" altLang="zh-CN" sz="2800" dirty="0" smtClean="0">
                <a:solidFill>
                  <a:prstClr val="black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 </a:t>
            </a:r>
            <a:endParaRPr lang="zh-CN" altLang="en-US" sz="28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83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xmlns="" id="{97CDA310-DDA7-47C0-8950-DB78C5D823B7}"/>
              </a:ext>
            </a:extLst>
          </p:cNvPr>
          <p:cNvSpPr/>
          <p:nvPr/>
        </p:nvSpPr>
        <p:spPr>
          <a:xfrm>
            <a:off x="1" y="-334508"/>
            <a:ext cx="9143999" cy="606123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b="1" dirty="0" err="1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b="1" dirty="0" smtClean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500" b="1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chợt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reo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“A!”.  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lập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“A!”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ngạc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to: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?”.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vách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</a:p>
          <a:p>
            <a:pPr algn="just"/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5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“Sao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?”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bực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tức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ghét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tủi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òa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khóc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endParaRPr lang="en-US" altLang="zh-CN" sz="2500" dirty="0" smtClean="0">
              <a:solidFill>
                <a:schemeClr val="tx1">
                  <a:lumMod val="95000"/>
                  <a:lumOff val="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“Con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quay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”.        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5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vọng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“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2500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” .             	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bật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cười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vui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5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vẻ</a:t>
            </a:r>
            <a:r>
              <a:rPr lang="en-US" altLang="zh-CN" sz="25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</a:t>
            </a:r>
            <a:endParaRPr lang="en-US" altLang="zh-CN" sz="25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25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25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xmlns="" id="{A3F0B0FD-818E-4BBD-B401-3895387E3487}"/>
              </a:ext>
            </a:extLst>
          </p:cNvPr>
          <p:cNvSpPr/>
          <p:nvPr/>
        </p:nvSpPr>
        <p:spPr>
          <a:xfrm>
            <a:off x="678523" y="336329"/>
            <a:ext cx="425055" cy="493554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xmlns="" id="{C74DFE52-BB91-47E6-AC07-F1FB590B50DF}"/>
              </a:ext>
            </a:extLst>
          </p:cNvPr>
          <p:cNvSpPr/>
          <p:nvPr/>
        </p:nvSpPr>
        <p:spPr>
          <a:xfrm>
            <a:off x="5022367" y="746232"/>
            <a:ext cx="538731" cy="483031"/>
          </a:xfrm>
          <a:prstGeom prst="flowChartConnector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xmlns="" id="{69969A4C-D57A-4C7D-B73C-3C48FA316729}"/>
              </a:ext>
            </a:extLst>
          </p:cNvPr>
          <p:cNvSpPr/>
          <p:nvPr/>
        </p:nvSpPr>
        <p:spPr>
          <a:xfrm>
            <a:off x="1988048" y="1200877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xmlns="" id="{8D1E81D9-390E-4725-8248-2F04F6E94D2A}"/>
              </a:ext>
            </a:extLst>
          </p:cNvPr>
          <p:cNvSpPr/>
          <p:nvPr/>
        </p:nvSpPr>
        <p:spPr>
          <a:xfrm>
            <a:off x="7581294" y="1187223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7131881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>
            <a:extLst>
              <a:ext uri="{FF2B5EF4-FFF2-40B4-BE49-F238E27FC236}">
                <a16:creationId xmlns:a16="http://schemas.microsoft.com/office/drawing/2014/main" xmlns="" id="{47C08B50-8E4E-4C6C-9850-333F77FE0ED1}"/>
              </a:ext>
            </a:extLst>
          </p:cNvPr>
          <p:cNvSpPr/>
          <p:nvPr/>
        </p:nvSpPr>
        <p:spPr>
          <a:xfrm>
            <a:off x="2620013" y="234523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2248" y="3394841"/>
            <a:ext cx="724724" cy="4729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10</a:t>
            </a:r>
            <a:endParaRPr lang="en-US" sz="1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65076" y="3394841"/>
            <a:ext cx="588579" cy="4729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11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863255" y="3783723"/>
            <a:ext cx="630133" cy="48347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12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90472" y="4130567"/>
            <a:ext cx="578550" cy="5044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9412" y="4593019"/>
            <a:ext cx="620110" cy="4624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474425" y="1961402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4349206" y="2717355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4">
            <a:extLst>
              <a:ext uri="{FF2B5EF4-FFF2-40B4-BE49-F238E27FC236}">
                <a16:creationId xmlns:a16="http://schemas.microsoft.com/office/drawing/2014/main" xmlns="" id="{1F044D47-2CF2-4C74-BFC9-F1F6021FA1A7}"/>
              </a:ext>
            </a:extLst>
          </p:cNvPr>
          <p:cNvSpPr/>
          <p:nvPr/>
        </p:nvSpPr>
        <p:spPr>
          <a:xfrm>
            <a:off x="7167236" y="2304849"/>
            <a:ext cx="361507" cy="350874"/>
          </a:xfrm>
          <a:prstGeom prst="flowChartConnector">
            <a:avLst/>
          </a:prstGeom>
          <a:noFill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 animBg="1"/>
      <p:bldP spid="15" grpId="0" animBg="1"/>
      <p:bldP spid="16" grpId="0" animBg="1"/>
      <p:bldP spid="6" grpId="0" animBg="1"/>
      <p:bldP spid="7" grpId="0"/>
      <p:bldP spid="8" grpId="0" animBg="1"/>
      <p:bldP spid="10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0" y="14695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núi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gấu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hạt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</a:t>
            </a:r>
            <a:r>
              <a:rPr lang="en-US" altLang="zh-CN" sz="28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657599" y="1476706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437584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8182303" y="1466595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282151" y="1510489"/>
            <a:ext cx="199696" cy="4414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25174" t="24199" r="9835" b="13463"/>
          <a:stretch/>
        </p:blipFill>
        <p:spPr bwMode="auto">
          <a:xfrm>
            <a:off x="-31530" y="0"/>
            <a:ext cx="9144000" cy="498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304800" y="430924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8015" y="2937642"/>
            <a:ext cx="725214" cy="5675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384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408</Words>
  <Application>Microsoft Office PowerPoint</Application>
  <PresentationFormat>On-screen Show (16:9)</PresentationFormat>
  <Paragraphs>99</Paragraphs>
  <Slides>29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华康少女文字W5</vt:lpstr>
      <vt:lpstr>宋体</vt:lpstr>
      <vt:lpstr>Calibri</vt:lpstr>
      <vt:lpstr>HL Hoctro</vt:lpstr>
      <vt:lpstr>Arial-Rounded</vt:lpstr>
      <vt:lpstr>DFPOP1-W9</vt:lpstr>
      <vt:lpstr>Times New Roman</vt:lpstr>
      <vt:lpstr>.VnAvant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AutoBVT</cp:lastModifiedBy>
  <cp:revision>79</cp:revision>
  <dcterms:created xsi:type="dcterms:W3CDTF">2020-08-13T09:19:08Z</dcterms:created>
  <dcterms:modified xsi:type="dcterms:W3CDTF">2020-08-20T02:21:05Z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