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1" r:id="rId2"/>
    <p:sldId id="289" r:id="rId3"/>
    <p:sldId id="296" r:id="rId4"/>
    <p:sldId id="297" r:id="rId5"/>
    <p:sldId id="256" r:id="rId6"/>
    <p:sldId id="273" r:id="rId7"/>
    <p:sldId id="258" r:id="rId8"/>
    <p:sldId id="295" r:id="rId9"/>
    <p:sldId id="260" r:id="rId10"/>
    <p:sldId id="277" r:id="rId11"/>
    <p:sldId id="261" r:id="rId12"/>
    <p:sldId id="263" r:id="rId13"/>
    <p:sldId id="262" r:id="rId14"/>
    <p:sldId id="279" r:id="rId15"/>
    <p:sldId id="302" r:id="rId16"/>
    <p:sldId id="278" r:id="rId17"/>
    <p:sldId id="264" r:id="rId18"/>
    <p:sldId id="266" r:id="rId19"/>
    <p:sldId id="267" r:id="rId20"/>
    <p:sldId id="282" r:id="rId21"/>
    <p:sldId id="287" r:id="rId22"/>
    <p:sldId id="299" r:id="rId23"/>
    <p:sldId id="270" r:id="rId24"/>
    <p:sldId id="300" r:id="rId25"/>
    <p:sldId id="271" r:id="rId26"/>
    <p:sldId id="272" r:id="rId2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42" autoAdjust="0"/>
  </p:normalViewPr>
  <p:slideViewPr>
    <p:cSldViewPr>
      <p:cViewPr varScale="1">
        <p:scale>
          <a:sx n="78" d="100"/>
          <a:sy n="78" d="100"/>
        </p:scale>
        <p:origin x="117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Đây</a:t>
            </a:r>
            <a:r>
              <a:rPr lang="en-US" baseline="0"/>
              <a:t> là phần mình ghi chú giải, hướng dẫn thầy cô dạy. Thầy cô xoá slide này đi sau khi đọc xong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8793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312758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gợi ý: </a:t>
            </a:r>
          </a:p>
          <a:p>
            <a:r>
              <a:rPr lang="en-US" baseline="0"/>
              <a:t>Nội dung: Chúng ta nên nói lời hay ý đẹp. Khi nói lời hay, ý đẹp, bản thân mình và mọi người xung quanh sẽ thấy vui vẻ, hạnh phúc.</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192502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a:t>
            </a:r>
            <a:r>
              <a:rPr lang="en-US" baseline="0"/>
              <a:t> có thể có nhiều cách trả lời...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 có</a:t>
            </a:r>
            <a:r>
              <a:rPr lang="en-US" baseline="0"/>
              <a:t> thể chọn câu trả lời của mình để viết, GV không nên áp đặt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GB kích</a:t>
            </a:r>
            <a:r>
              <a:rPr lang="en-US" baseline="0"/>
              <a:t> chuột vào đáp án thì chữ di chuyển về câu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99643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a:t>
            </a:r>
            <a:r>
              <a:rPr lang="en-US" baseline="0"/>
              <a:t> LINH ĐỘNG TỪ KHÓ THEO VÙNG MIỀN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366147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a:t>
            </a:r>
            <a:r>
              <a:rPr lang="en-US" baseline="0"/>
              <a:t> theo nhóm</a:t>
            </a:r>
          </a:p>
          <a:p>
            <a:r>
              <a:rPr lang="en-US" baseline="0"/>
              <a:t>Đọc toàn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404334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endParaRPr lang="en-US" baseline="0"/>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346494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9105900" cy="2571750"/>
          </a:xfrm>
        </p:spPr>
        <p:txBody>
          <a:bodyPr>
            <a:noAutofit/>
          </a:bodyPr>
          <a:lstStyle/>
          <a:p>
            <a:pPr algn="just"/>
            <a:r>
              <a:rPr lang="en-US" sz="1600">
                <a:latin typeface="Arial" pitchFamily="34" charset="0"/>
                <a:cs typeface="Arial" pitchFamily="34" charset="0"/>
              </a:rPr>
              <a:t>Thân chào quý thầy cô! </a:t>
            </a:r>
            <a:br>
              <a:rPr lang="en-US" sz="1600">
                <a:latin typeface="Arial" pitchFamily="34" charset="0"/>
                <a:cs typeface="Arial" pitchFamily="34" charset="0"/>
              </a:rPr>
            </a:br>
            <a:r>
              <a:rPr lang="en-US" sz="1600">
                <a:latin typeface="Arial" pitchFamily="34" charset="0"/>
                <a:cs typeface="Arial" pitchFamily="34" charset="0"/>
              </a:rPr>
              <a:t>Thực tế trong dạy học, cụ thể là trong dạy học có sử dụng powerpoint, GV không nên show các câu hỏi, câu lệnh hay ra các nội dung mình nói ra màn hình quá nhiều. Đặc biệt khi dạy học để dự thi thì càng k nên đưa câu lệnh ra màn hình nhiều. </a:t>
            </a:r>
            <a:br>
              <a:rPr lang="en-US" sz="1600">
                <a:latin typeface="Arial" pitchFamily="34" charset="0"/>
                <a:cs typeface="Arial" pitchFamily="34" charset="0"/>
              </a:rPr>
            </a:br>
            <a:r>
              <a:rPr lang="en-US" sz="1600">
                <a:latin typeface="Arial" pitchFamily="34" charset="0"/>
                <a:cs typeface="Arial" pitchFamily="34" charset="0"/>
              </a:rPr>
              <a:t>Vậy nên, từ bài soạn này, mình sẽ lược bớt các câu lệnh, thầy cô chủ động nêu câu hỏi cho HS nhé. Quá trình dạy từ chủ đề 1 đến chủ đề 5, mình tin thầy cô đã nhớ được quy trình dạy rồi nên thay đổi của mình cũng sẽ không ảnh hưởng đến chất lượng tiết dạy của thầy cô</a:t>
            </a:r>
            <a:br>
              <a:rPr lang="en-US" sz="1600">
                <a:latin typeface="Arial" pitchFamily="34" charset="0"/>
                <a:cs typeface="Arial" pitchFamily="34" charset="0"/>
              </a:rPr>
            </a:br>
            <a:r>
              <a:rPr lang="en-US" sz="1600">
                <a:latin typeface="Arial" pitchFamily="34" charset="0"/>
                <a:cs typeface="Arial" pitchFamily="34" charset="0"/>
              </a:rPr>
              <a:t>Các lưu ý và chú thích, mình sẽ ghi rõ ở phần chú thích dưới chân các slide, thầy cô chú ý theo dõi nhé!</a:t>
            </a:r>
            <a:br>
              <a:rPr lang="en-US" sz="1600">
                <a:latin typeface="Arial" pitchFamily="34" charset="0"/>
                <a:cs typeface="Arial" pitchFamily="34" charset="0"/>
              </a:rPr>
            </a:br>
            <a:r>
              <a:rPr lang="en-US" sz="1600">
                <a:latin typeface="Arial" pitchFamily="34" charset="0"/>
                <a:cs typeface="Arial" pitchFamily="34" charset="0"/>
              </a:rPr>
              <a:t>Trân trọng! </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3" t="1173" r="2825" b="8073"/>
          <a:stretch/>
        </p:blipFill>
        <p:spPr bwMode="auto">
          <a:xfrm>
            <a:off x="1905000" y="2266045"/>
            <a:ext cx="5219700" cy="276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4872179">
            <a:off x="1992641" y="3522816"/>
            <a:ext cx="1880405" cy="2995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15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21114" y="-24765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sp>
        <p:nvSpPr>
          <p:cNvPr id="5" name="Title 1"/>
          <p:cNvSpPr>
            <a:spLocks noGrp="1"/>
          </p:cNvSpPr>
          <p:nvPr>
            <p:ph type="title"/>
          </p:nvPr>
        </p:nvSpPr>
        <p:spPr>
          <a:xfrm>
            <a:off x="3200400" y="2156355"/>
            <a:ext cx="2743200" cy="914400"/>
          </a:xfrm>
        </p:spPr>
        <p:txBody>
          <a:bodyPr>
            <a:normAutofit/>
          </a:bodyPr>
          <a:lstStyle/>
          <a:p>
            <a:pPr algn="l"/>
            <a:r>
              <a:rPr lang="en-US" sz="3900">
                <a:latin typeface="Arial" pitchFamily="34" charset="0"/>
                <a:cs typeface="Arial" pitchFamily="34" charset="0"/>
              </a:rPr>
              <a:t>mừng</a:t>
            </a:r>
          </a:p>
        </p:txBody>
      </p:sp>
      <p:sp>
        <p:nvSpPr>
          <p:cNvPr id="6" name="Title 1"/>
          <p:cNvSpPr txBox="1">
            <a:spLocks/>
          </p:cNvSpPr>
          <p:nvPr/>
        </p:nvSpPr>
        <p:spPr>
          <a:xfrm>
            <a:off x="3200400" y="1366311"/>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a:latin typeface="Arial" pitchFamily="34" charset="0"/>
                <a:cs typeface="Arial" pitchFamily="34" charset="0"/>
              </a:rPr>
              <a:t>núi</a:t>
            </a:r>
          </a:p>
        </p:txBody>
      </p:sp>
      <p:sp>
        <p:nvSpPr>
          <p:cNvPr id="7" name="Title 1"/>
          <p:cNvSpPr txBox="1">
            <a:spLocks/>
          </p:cNvSpPr>
          <p:nvPr/>
        </p:nvSpPr>
        <p:spPr>
          <a:xfrm>
            <a:off x="3142778" y="2994555"/>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a:latin typeface="Arial" pitchFamily="34" charset="0"/>
                <a:cs typeface="Arial" pitchFamily="34" charset="0"/>
              </a:rPr>
              <a:t>ngạc nhiên</a:t>
            </a: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387350"/>
            <a:ext cx="8991600" cy="4693459"/>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a:t>
            </a:r>
            <a:r>
              <a:rPr lang="en-US" sz="2500">
                <a:latin typeface="Arial" pitchFamily="34" charset="0"/>
                <a:ea typeface="Arial-Rounded" pitchFamily="34" charset="0"/>
                <a:cs typeface="Arial" pitchFamily="34" charset="0"/>
              </a:rPr>
              <a:t>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500">
                <a:latin typeface="Arial" pitchFamily="34" charset="0"/>
                <a:ea typeface="Arial-Rounded" pitchFamily="34" charset="0"/>
                <a:cs typeface="Arial" pitchFamily="34" charset="0"/>
              </a:rPr>
              <a:t>	Về nhà, gấu con kể cho mẹ nghe. Gấu mẹ cười bảo: “Con hãy quay lại và nói với núi: “Tôi yêu bạn”. Gấu con làm theo lời mẹ. Quả nhiên, có tiếng vọng lại: “Tôi yêu bạn”. Gấu con bật cười vui vẻ.</a:t>
            </a:r>
          </a:p>
          <a:p>
            <a:pPr algn="r"/>
            <a:r>
              <a:rPr lang="en-US" sz="2500">
                <a:latin typeface="Arial" pitchFamily="34" charset="0"/>
                <a:ea typeface="Arial-Rounded" pitchFamily="34" charset="0"/>
                <a:cs typeface="Arial" pitchFamily="34" charset="0"/>
              </a:rPr>
              <a:t>(</a:t>
            </a:r>
            <a:r>
              <a:rPr lang="en-US" sz="2500" i="1">
                <a:latin typeface="Arial" pitchFamily="34" charset="0"/>
                <a:ea typeface="Arial-Rounded" pitchFamily="34" charset="0"/>
                <a:cs typeface="Arial" pitchFamily="34" charset="0"/>
              </a:rPr>
              <a:t>Theo</a:t>
            </a:r>
            <a:r>
              <a:rPr lang="en-US" sz="2500">
                <a:latin typeface="Arial" pitchFamily="34" charset="0"/>
                <a:ea typeface="Arial-Rounded" pitchFamily="34" charset="0"/>
                <a:cs typeface="Arial" pitchFamily="34" charset="0"/>
              </a:rPr>
              <a:t> </a:t>
            </a:r>
            <a:r>
              <a:rPr lang="en-US" sz="2500" i="1">
                <a:latin typeface="Arial" pitchFamily="34" charset="0"/>
                <a:ea typeface="Arial-Rounded" pitchFamily="34" charset="0"/>
                <a:cs typeface="Arial" pitchFamily="34" charset="0"/>
              </a:rPr>
              <a:t>365 kể truyện hằng đêm</a:t>
            </a:r>
          </a:p>
        </p:txBody>
      </p:sp>
      <p:sp>
        <p:nvSpPr>
          <p:cNvPr id="8" name="TextBox 7"/>
          <p:cNvSpPr txBox="1"/>
          <p:nvPr/>
        </p:nvSpPr>
        <p:spPr>
          <a:xfrm>
            <a:off x="1522268" y="6350"/>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Tiếng vọng của núi</a:t>
            </a:r>
          </a:p>
        </p:txBody>
      </p:sp>
      <p:sp>
        <p:nvSpPr>
          <p:cNvPr id="9" name="TextBox 8"/>
          <p:cNvSpPr txBox="1"/>
          <p:nvPr/>
        </p:nvSpPr>
        <p:spPr>
          <a:xfrm>
            <a:off x="88900" y="483321"/>
            <a:ext cx="8991600" cy="4524182"/>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Đang đi chơi trong núi, gấu con chợt nhìn thấy một hạt dẻ. </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Gấu con vui mừng reo lên: “A!”. </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Ngay lập tức, có tiếng “A!” vọng lại.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Gấu con ngạc nhiên kêu to: “Bạn là ai?”.</a:t>
            </a:r>
            <a:r>
              <a:rPr lang="en-US" sz="2400">
                <a:solidFill>
                  <a:srgbClr val="FF0000"/>
                </a:solidFill>
                <a:latin typeface="Arial" pitchFamily="34" charset="0"/>
                <a:ea typeface="Arial-Rounded" pitchFamily="34" charset="0"/>
                <a:cs typeface="Arial" pitchFamily="34" charset="0"/>
              </a:rPr>
              <a:t> // </a:t>
            </a:r>
            <a:r>
              <a:rPr lang="en-US" sz="2400">
                <a:latin typeface="Arial" pitchFamily="34" charset="0"/>
                <a:ea typeface="Arial-Rounded" pitchFamily="34" charset="0"/>
                <a:cs typeface="Arial" pitchFamily="34" charset="0"/>
              </a:rPr>
              <a:t>Lại có tiếng vọng ra từ vách núi: “Bạn là ai?”.</a:t>
            </a:r>
            <a:r>
              <a:rPr lang="en-US" sz="2400">
                <a:solidFill>
                  <a:srgbClr val="FF0000"/>
                </a:solidFill>
                <a:latin typeface="Arial" pitchFamily="34" charset="0"/>
                <a:ea typeface="Arial-Rounded" pitchFamily="34" charset="0"/>
                <a:cs typeface="Arial" pitchFamily="34" charset="0"/>
              </a:rPr>
              <a:t> // </a:t>
            </a:r>
            <a:r>
              <a:rPr lang="en-US" sz="2400">
                <a:latin typeface="Arial" pitchFamily="34" charset="0"/>
                <a:ea typeface="Arial-Rounded" pitchFamily="34" charset="0"/>
                <a:cs typeface="Arial" pitchFamily="34" charset="0"/>
              </a:rPr>
              <a:t>Gấu con hét lên: “Sao không nói cho tôi biết?”.</a:t>
            </a:r>
            <a:r>
              <a:rPr lang="en-US" sz="2400">
                <a:solidFill>
                  <a:srgbClr val="FF0000"/>
                </a:solidFill>
                <a:latin typeface="Arial" pitchFamily="34" charset="0"/>
                <a:ea typeface="Arial-Rounded" pitchFamily="34" charset="0"/>
                <a:cs typeface="Arial" pitchFamily="34" charset="0"/>
              </a:rPr>
              <a:t> // </a:t>
            </a:r>
            <a:r>
              <a:rPr lang="en-US" sz="2400">
                <a:latin typeface="Arial" pitchFamily="34" charset="0"/>
                <a:ea typeface="Arial-Rounded" pitchFamily="34" charset="0"/>
                <a:cs typeface="Arial" pitchFamily="34" charset="0"/>
              </a:rPr>
              <a:t>Núi cũng đáp lại như vậy.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Gấu con bực tức: “Tôi ghét bạn”.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Khắp nơi có tiếng vọng: “Tôi ghét bạn”.</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 Gấu con tủi thân, oà khóc.</a:t>
            </a:r>
            <a:r>
              <a:rPr lang="en-US" sz="2400">
                <a:solidFill>
                  <a:srgbClr val="FF0000"/>
                </a:solidFill>
                <a:latin typeface="Arial" pitchFamily="34" charset="0"/>
                <a:ea typeface="Arial-Rounded" pitchFamily="34" charset="0"/>
                <a:cs typeface="Arial" pitchFamily="34" charset="0"/>
              </a:rPr>
              <a:t> //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Về nhà, gấu con kể cho mẹ nghe.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Gấu mẹ cười bảo: “Con hãy quay lại và nói với núi: “Tôi yêu bạn”.</a:t>
            </a:r>
            <a:r>
              <a:rPr lang="en-US" sz="2400">
                <a:solidFill>
                  <a:srgbClr val="FF0000"/>
                </a:solidFill>
                <a:latin typeface="Arial" pitchFamily="34" charset="0"/>
                <a:ea typeface="Arial-Rounded" pitchFamily="34" charset="0"/>
                <a:cs typeface="Arial" pitchFamily="34" charset="0"/>
              </a:rPr>
              <a:t> // </a:t>
            </a:r>
            <a:r>
              <a:rPr lang="en-US" sz="2400">
                <a:latin typeface="Arial" pitchFamily="34" charset="0"/>
                <a:ea typeface="Arial-Rounded" pitchFamily="34" charset="0"/>
                <a:cs typeface="Arial" pitchFamily="34" charset="0"/>
              </a:rPr>
              <a:t> Gấu con làm theo lời mẹ.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Quả nhiên, có tiếng vọng lại: “Tôi yêu bạn”. </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Gấu con bật cười vui vẻ.</a:t>
            </a:r>
            <a:r>
              <a:rPr lang="en-US" sz="2400">
                <a:solidFill>
                  <a:srgbClr val="FF0000"/>
                </a:solidFill>
                <a:latin typeface="Arial" pitchFamily="34" charset="0"/>
                <a:ea typeface="Arial-Rounded" pitchFamily="34" charset="0"/>
                <a:cs typeface="Arial" pitchFamily="34" charset="0"/>
              </a:rPr>
              <a:t> // </a:t>
            </a:r>
            <a:r>
              <a:rPr lang="en-US" sz="2400">
                <a:latin typeface="Arial" pitchFamily="34" charset="0"/>
                <a:ea typeface="Arial-Rounded" pitchFamily="34" charset="0"/>
                <a:cs typeface="Arial" pitchFamily="34" charset="0"/>
              </a:rPr>
              <a:t>  </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a:t>
            </a:r>
            <a:r>
              <a:rPr lang="en-US" sz="2400" i="1">
                <a:latin typeface="Arial" pitchFamily="34" charset="0"/>
                <a:ea typeface="Arial-Rounded" pitchFamily="34" charset="0"/>
                <a:cs typeface="Arial" pitchFamily="34" charset="0"/>
              </a:rPr>
              <a:t>365 kể truyện hằng đêm</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Đang đi chơi trong núi, gấu con chợt nhìn thấy một hạt dẻ.</a:t>
            </a:r>
          </a:p>
        </p:txBody>
      </p:sp>
      <p:cxnSp>
        <p:nvCxnSpPr>
          <p:cNvPr id="5" name="Straight Connector 4"/>
          <p:cNvCxnSpPr/>
          <p:nvPr/>
        </p:nvCxnSpPr>
        <p:spPr>
          <a:xfrm flipH="1">
            <a:off x="5029200" y="179987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505200" y="2282492"/>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781800" y="179987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 y="0"/>
            <a:ext cx="527050" cy="296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3065323"/>
            <a:ext cx="527050" cy="164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65735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66675" y="3885337"/>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3" name="TextBox 12"/>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Tiếng vọng của núi</a:t>
            </a:r>
          </a:p>
        </p:txBody>
      </p:sp>
      <p:sp>
        <p:nvSpPr>
          <p:cNvPr id="15" name="TextBox 14"/>
          <p:cNvSpPr txBox="1"/>
          <p:nvPr/>
        </p:nvSpPr>
        <p:spPr>
          <a:xfrm>
            <a:off x="533400" y="498433"/>
            <a:ext cx="8509000" cy="4678070"/>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spcBef>
                <a:spcPts val="1200"/>
              </a:spcBef>
            </a:pPr>
            <a:r>
              <a:rPr lang="en-US" sz="2400">
                <a:latin typeface="Arial" pitchFamily="34" charset="0"/>
                <a:ea typeface="Arial-Rounded" pitchFamily="34" charset="0"/>
                <a:cs typeface="Arial" pitchFamily="34" charset="0"/>
              </a:rPr>
              <a:t>	Về nhà, gấu con kể cho mẹ nghe. Gấu mẹ cười bảo: “Con hãy quay lại và nói với núi: “Tôi yêu bạn”. Gấu con làm theo lời mẹ. Quả nhiên, có tiếng vọng lại: “Tôi yêu bạn”. Gấu con bật cười vui vẻ.</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a:t>
            </a:r>
            <a:r>
              <a:rPr lang="en-US" sz="2400" i="1">
                <a:latin typeface="Arial" pitchFamily="34" charset="0"/>
                <a:ea typeface="Arial-Rounded" pitchFamily="34" charset="0"/>
                <a:cs typeface="Arial" pitchFamily="34" charset="0"/>
              </a:rPr>
              <a:t>365 kể truyện hằng đêm</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0" y="4163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Tiếng vọng:</a:t>
            </a:r>
            <a:endParaRPr lang="en-US" sz="3600">
              <a:latin typeface="Arial" pitchFamily="34" charset="0"/>
              <a:cs typeface="Arial" pitchFamily="34" charset="0"/>
            </a:endParaRPr>
          </a:p>
        </p:txBody>
      </p:sp>
      <p:sp>
        <p:nvSpPr>
          <p:cNvPr id="7" name="Title 1"/>
          <p:cNvSpPr txBox="1">
            <a:spLocks/>
          </p:cNvSpPr>
          <p:nvPr/>
        </p:nvSpPr>
        <p:spPr>
          <a:xfrm>
            <a:off x="27432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âm thanh được bật ngược lại từ xa.</a:t>
            </a:r>
          </a:p>
        </p:txBody>
      </p:sp>
      <p:sp>
        <p:nvSpPr>
          <p:cNvPr id="11" name="Title 1"/>
          <p:cNvSpPr txBox="1">
            <a:spLocks/>
          </p:cNvSpPr>
          <p:nvPr/>
        </p:nvSpPr>
        <p:spPr>
          <a:xfrm>
            <a:off x="76200" y="300990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Bực tức:</a:t>
            </a:r>
            <a:endParaRPr lang="en-US" sz="3600">
              <a:latin typeface="Arial" pitchFamily="34" charset="0"/>
              <a:cs typeface="Arial" pitchFamily="34" charset="0"/>
            </a:endParaRPr>
          </a:p>
        </p:txBody>
      </p:sp>
      <p:sp>
        <p:nvSpPr>
          <p:cNvPr id="12" name="Title 1"/>
          <p:cNvSpPr txBox="1">
            <a:spLocks/>
          </p:cNvSpPr>
          <p:nvPr/>
        </p:nvSpPr>
        <p:spPr>
          <a:xfrm>
            <a:off x="1905000" y="30099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bực và tức giận.</a:t>
            </a:r>
          </a:p>
        </p:txBody>
      </p:sp>
      <p:sp>
        <p:nvSpPr>
          <p:cNvPr id="4" name="Right Arrow 3"/>
          <p:cNvSpPr/>
          <p:nvPr/>
        </p:nvSpPr>
        <p:spPr>
          <a:xfrm>
            <a:off x="152399" y="2288603"/>
            <a:ext cx="492345" cy="1957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838200" y="1860421"/>
            <a:ext cx="8077200" cy="1052069"/>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Em nghe tiếng vọng từ trong vách núi.</a:t>
            </a:r>
          </a:p>
        </p:txBody>
      </p:sp>
      <p:sp>
        <p:nvSpPr>
          <p:cNvPr id="18" name="Right Arrow 17"/>
          <p:cNvSpPr/>
          <p:nvPr/>
        </p:nvSpPr>
        <p:spPr>
          <a:xfrm>
            <a:off x="152399" y="4295330"/>
            <a:ext cx="492345" cy="1957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838200" y="3867150"/>
            <a:ext cx="8077200" cy="1052069"/>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Chúng ta nên im lặng khi bực tức.</a:t>
            </a:r>
          </a:p>
        </p:txBody>
      </p:sp>
      <p:cxnSp>
        <p:nvCxnSpPr>
          <p:cNvPr id="20" name="Straight Connector 19"/>
          <p:cNvCxnSpPr/>
          <p:nvPr/>
        </p:nvCxnSpPr>
        <p:spPr>
          <a:xfrm>
            <a:off x="2915811" y="2660650"/>
            <a:ext cx="1982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57768" y="4641850"/>
            <a:ext cx="14893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4" grpId="0" animBg="1"/>
      <p:bldP spid="17"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16150" y="4997450"/>
            <a:ext cx="65405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endParaRPr lang="en-US" sz="3600">
              <a:latin typeface="Arial" pitchFamily="34" charset="0"/>
              <a:cs typeface="Arial" pitchFamily="34" charset="0"/>
            </a:endParaRPr>
          </a:p>
        </p:txBody>
      </p:sp>
      <p:sp>
        <p:nvSpPr>
          <p:cNvPr id="7" name="Title 1"/>
          <p:cNvSpPr txBox="1">
            <a:spLocks/>
          </p:cNvSpPr>
          <p:nvPr/>
        </p:nvSpPr>
        <p:spPr>
          <a:xfrm>
            <a:off x="2425700" y="633373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endParaRPr lang="en-US" sz="3600">
              <a:latin typeface="Arial" pitchFamily="34" charset="0"/>
              <a:cs typeface="Arial" pitchFamily="34" charset="0"/>
            </a:endParaRPr>
          </a:p>
        </p:txBody>
      </p:sp>
      <p:sp>
        <p:nvSpPr>
          <p:cNvPr id="8" name="Title 1"/>
          <p:cNvSpPr txBox="1">
            <a:spLocks/>
          </p:cNvSpPr>
          <p:nvPr/>
        </p:nvSpPr>
        <p:spPr>
          <a:xfrm>
            <a:off x="190500" y="21590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Tủi thân :</a:t>
            </a:r>
            <a:endParaRPr lang="en-US" sz="3600">
              <a:latin typeface="Arial" pitchFamily="34" charset="0"/>
              <a:cs typeface="Arial" pitchFamily="34" charset="0"/>
            </a:endParaRPr>
          </a:p>
        </p:txBody>
      </p:sp>
      <p:sp>
        <p:nvSpPr>
          <p:cNvPr id="9" name="Title 1"/>
          <p:cNvSpPr txBox="1">
            <a:spLocks/>
          </p:cNvSpPr>
          <p:nvPr/>
        </p:nvSpPr>
        <p:spPr>
          <a:xfrm>
            <a:off x="2514600" y="4953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tự cảm thấy thương xót bản thân mình.</a:t>
            </a:r>
          </a:p>
        </p:txBody>
      </p:sp>
      <p:sp>
        <p:nvSpPr>
          <p:cNvPr id="10" name="Title 1"/>
          <p:cNvSpPr txBox="1">
            <a:spLocks/>
          </p:cNvSpPr>
          <p:nvPr/>
        </p:nvSpPr>
        <p:spPr>
          <a:xfrm>
            <a:off x="266700" y="29654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Quả nhiên:</a:t>
            </a:r>
            <a:endParaRPr lang="en-US" sz="3600">
              <a:latin typeface="Arial" pitchFamily="34" charset="0"/>
              <a:cs typeface="Arial" pitchFamily="34" charset="0"/>
            </a:endParaRPr>
          </a:p>
        </p:txBody>
      </p:sp>
      <p:sp>
        <p:nvSpPr>
          <p:cNvPr id="11" name="Title 1"/>
          <p:cNvSpPr txBox="1">
            <a:spLocks/>
          </p:cNvSpPr>
          <p:nvPr/>
        </p:nvSpPr>
        <p:spPr>
          <a:xfrm>
            <a:off x="2628900" y="3238500"/>
            <a:ext cx="62865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đúng như đã biết hay đoán trước.</a:t>
            </a:r>
          </a:p>
        </p:txBody>
      </p:sp>
      <p:sp>
        <p:nvSpPr>
          <p:cNvPr id="12" name="Right Arrow 11"/>
          <p:cNvSpPr/>
          <p:nvPr/>
        </p:nvSpPr>
        <p:spPr>
          <a:xfrm>
            <a:off x="152399" y="1733550"/>
            <a:ext cx="492345" cy="19570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838200" y="1581150"/>
            <a:ext cx="8077200" cy="1052069"/>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Em thấy tủi thân vì không được mẹ chia quà.</a:t>
            </a:r>
          </a:p>
        </p:txBody>
      </p:sp>
      <p:cxnSp>
        <p:nvCxnSpPr>
          <p:cNvPr id="17" name="Straight Connector 16"/>
          <p:cNvCxnSpPr/>
          <p:nvPr/>
        </p:nvCxnSpPr>
        <p:spPr>
          <a:xfrm>
            <a:off x="2716068" y="2085532"/>
            <a:ext cx="14893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64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Tiếng vọng của núi</a:t>
            </a:r>
          </a:p>
        </p:txBody>
      </p:sp>
      <p:sp>
        <p:nvSpPr>
          <p:cNvPr id="7" name="TextBox 6"/>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400">
                <a:latin typeface="Arial" pitchFamily="34" charset="0"/>
                <a:ea typeface="Arial-Rounded" pitchFamily="34" charset="0"/>
                <a:cs typeface="Arial" pitchFamily="34" charset="0"/>
              </a:rPr>
              <a:t>	Về nhà, gấu con kể cho mẹ nghe. Gấu mẹ cười bảo: “Con hãy quay lại và nói với núi: “Tôi yêu bạn”. Gấu con làm theo lời mẹ. Quả nhiên, có tiếng vọng lại: “Tôi yêu bạn”. Gấu con bật cười vui vẻ.</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a:t>
            </a:r>
            <a:r>
              <a:rPr lang="en-US" sz="2400" i="1">
                <a:latin typeface="Arial" pitchFamily="34" charset="0"/>
                <a:ea typeface="Arial-Rounded" pitchFamily="34" charset="0"/>
                <a:cs typeface="Arial" pitchFamily="34" charset="0"/>
              </a:rPr>
              <a:t>365 kể truyện hằng đêm</a:t>
            </a:r>
          </a:p>
        </p:txBody>
      </p:sp>
    </p:spTree>
    <p:extLst>
      <p:ext uri="{BB962C8B-B14F-4D97-AF65-F5344CB8AC3E}">
        <p14:creationId xmlns:p14="http://schemas.microsoft.com/office/powerpoint/2010/main" val="348074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1206500" y="4639493"/>
            <a:ext cx="1143000" cy="441037"/>
          </a:xfrm>
          <a:prstGeom prst="rect">
            <a:avLst/>
          </a:prstGeom>
        </p:spPr>
      </p:pic>
      <p:sp>
        <p:nvSpPr>
          <p:cNvPr id="6" name="TextBox 5"/>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Tiếng vọng của núi</a:t>
            </a:r>
          </a:p>
        </p:txBody>
      </p:sp>
      <p:sp>
        <p:nvSpPr>
          <p:cNvPr id="7" name="TextBox 6"/>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400">
                <a:latin typeface="Arial" pitchFamily="34" charset="0"/>
                <a:ea typeface="Arial-Rounded" pitchFamily="34" charset="0"/>
                <a:cs typeface="Arial" pitchFamily="34" charset="0"/>
              </a:rPr>
              <a:t>	Về nhà, gấu con kể cho mẹ nghe. Gấu mẹ cười bảo: “Con hãy quay lại và nói với núi: “Tôi yêu bạn”. Gấu con làm theo lời mẹ. Quả nhiên, có tiếng vọng lại: “Tôi yêu bạn”. Gấu con bật cười vui vẻ.</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a:t>
            </a:r>
            <a:r>
              <a:rPr lang="en-US" sz="2400" i="1">
                <a:latin typeface="Arial" pitchFamily="34" charset="0"/>
                <a:ea typeface="Arial-Rounded" pitchFamily="34" charset="0"/>
                <a:cs typeface="Arial" pitchFamily="34" charset="0"/>
              </a:rPr>
              <a:t>365 kể truyện hằng đêm</a:t>
            </a:r>
          </a:p>
        </p:txBody>
      </p:sp>
    </p:spTree>
    <p:extLst>
      <p:ext uri="{BB962C8B-B14F-4D97-AF65-F5344CB8AC3E}">
        <p14:creationId xmlns:p14="http://schemas.microsoft.com/office/powerpoint/2010/main" val="421372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47668" y="339002"/>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Tiếng vọng của núi</a:t>
            </a:r>
          </a:p>
        </p:txBody>
      </p:sp>
      <p:sp>
        <p:nvSpPr>
          <p:cNvPr id="10" name="TextBox 9"/>
          <p:cNvSpPr txBox="1"/>
          <p:nvPr/>
        </p:nvSpPr>
        <p:spPr>
          <a:xfrm>
            <a:off x="76200" y="714568"/>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400">
                <a:latin typeface="Arial" pitchFamily="34" charset="0"/>
                <a:ea typeface="Arial-Rounded" pitchFamily="34" charset="0"/>
                <a:cs typeface="Arial" pitchFamily="34" charset="0"/>
              </a:rPr>
              <a:t>	Về nhà, gấu con kể cho mẹ nghe. Gấu mẹ cười bảo: “Con hãy quay lại và nói với núi: “Tôi yêu bạn”. Gấu con làm theo lời mẹ. Quả nhiên, có tiếng vọng lại: “Tôi yêu bạn”. Gấu con bật cười vui vẻ.</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a:t>
            </a:r>
            <a:r>
              <a:rPr lang="en-US" sz="2400" i="1">
                <a:latin typeface="Arial" pitchFamily="34" charset="0"/>
                <a:ea typeface="Arial-Rounded" pitchFamily="34" charset="0"/>
                <a:cs typeface="Arial" pitchFamily="34" charset="0"/>
              </a:rPr>
              <a:t>365 kể truyện hằng đêm</a:t>
            </a:r>
          </a:p>
        </p:txBody>
      </p:sp>
    </p:spTree>
    <p:extLst>
      <p:ext uri="{BB962C8B-B14F-4D97-AF65-F5344CB8AC3E}">
        <p14:creationId xmlns:p14="http://schemas.microsoft.com/office/powerpoint/2010/main" val="218274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637" y="718004"/>
            <a:ext cx="8821963" cy="3539430"/>
          </a:xfrm>
          <a:prstGeom prst="rect">
            <a:avLst/>
          </a:prstGeom>
        </p:spPr>
        <p:txBody>
          <a:bodyPr wrap="square">
            <a:spAutoFit/>
          </a:bodyPr>
          <a:lstStyle/>
          <a:p>
            <a:pPr algn="just"/>
            <a:r>
              <a:rPr lang="en-US" sz="2800">
                <a:latin typeface="Arial" pitchFamily="34" charset="0"/>
                <a:ea typeface="Arial-Rounded" pitchFamily="34" charset="0"/>
                <a:cs typeface="Arial" pitchFamily="34" charset="0"/>
              </a:rPr>
              <a:t>	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endParaRPr lang="en-US" sz="2800"/>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36287" y="4498295"/>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Con vật nào xuất hiện trong bài?</a:t>
            </a:r>
          </a:p>
        </p:txBody>
      </p:sp>
      <p:sp>
        <p:nvSpPr>
          <p:cNvPr id="7" name="TextBox 6"/>
          <p:cNvSpPr txBox="1"/>
          <p:nvPr/>
        </p:nvSpPr>
        <p:spPr>
          <a:xfrm>
            <a:off x="17237" y="4541610"/>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Gấu đi chơi ở đâu?</a:t>
            </a:r>
          </a:p>
        </p:txBody>
      </p:sp>
      <p:cxnSp>
        <p:nvCxnSpPr>
          <p:cNvPr id="4" name="Straight Connector 3"/>
          <p:cNvCxnSpPr/>
          <p:nvPr/>
        </p:nvCxnSpPr>
        <p:spPr>
          <a:xfrm>
            <a:off x="5105400" y="1214664"/>
            <a:ext cx="5584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43400" y="1214664"/>
            <a:ext cx="5236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67600" y="1657350"/>
            <a:ext cx="139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1564" y="2057400"/>
            <a:ext cx="40856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1564" y="4577896"/>
            <a:ext cx="8880103"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Chuyện gì xảy ra khi gấu con vui mừng reo lên: “A!”?</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750" fill="hold"/>
                                        <p:tgtEl>
                                          <p:spTgt spid="7"/>
                                        </p:tgtEl>
                                        <p:attrNameLst>
                                          <p:attrName>ppt_x</p:attrName>
                                        </p:attrNameLst>
                                      </p:cBhvr>
                                      <p:tavLst>
                                        <p:tav tm="0">
                                          <p:val>
                                            <p:strVal val="1+#ppt_w/2"/>
                                          </p:val>
                                        </p:tav>
                                        <p:tav tm="100000">
                                          <p:val>
                                            <p:strVal val="#ppt_x"/>
                                          </p:val>
                                        </p:tav>
                                      </p:tavLst>
                                    </p:anim>
                                    <p:anim calcmode="lin" valueType="num">
                                      <p:cBhvr additive="base">
                                        <p:cTn id="19"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750" fill="hold"/>
                                        <p:tgtEl>
                                          <p:spTgt spid="14"/>
                                        </p:tgtEl>
                                        <p:attrNameLst>
                                          <p:attrName>ppt_x</p:attrName>
                                        </p:attrNameLst>
                                      </p:cBhvr>
                                      <p:tavLst>
                                        <p:tav tm="0">
                                          <p:val>
                                            <p:strVal val="1+#ppt_w/2"/>
                                          </p:val>
                                        </p:tav>
                                        <p:tav tm="100000">
                                          <p:val>
                                            <p:strVal val="#ppt_x"/>
                                          </p:val>
                                        </p:tav>
                                      </p:tavLst>
                                    </p:anim>
                                    <p:anim calcmode="lin" valueType="num">
                                      <p:cBhvr additive="base">
                                        <p:cTn id="30"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14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599" y="2914650"/>
            <a:ext cx="368776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7750"/>
            <a:ext cx="8686800" cy="2862322"/>
          </a:xfrm>
          <a:prstGeom prst="rect">
            <a:avLst/>
          </a:prstGeom>
        </p:spPr>
        <p:txBody>
          <a:bodyPr wrap="square">
            <a:spAutoFit/>
          </a:bodyPr>
          <a:lstStyle/>
          <a:p>
            <a:pPr algn="just"/>
            <a:r>
              <a:rPr lang="en-US" sz="3600">
                <a:latin typeface="Arial" pitchFamily="34" charset="0"/>
                <a:ea typeface="Arial-Rounded" pitchFamily="34" charset="0"/>
                <a:cs typeface="Arial" pitchFamily="34" charset="0"/>
              </a:rPr>
              <a:t>	Về nhà, gấu con kể cho mẹ nghe. Gấu mẹ cười bảo: “Con hãy quay lại và nói với núi: “Tôi yêu bạn”. Gấu con làm theo lời mẹ. Quả nhiên, có tiếng vọng lại: “Tôi yêu bạn”. Gấu con bật cười vui vẻ.</a:t>
            </a:r>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Gấu mẹ nói gì với gấu con?</a:t>
            </a:r>
          </a:p>
        </p:txBody>
      </p:sp>
      <p:sp>
        <p:nvSpPr>
          <p:cNvPr id="5" name="TextBox 4"/>
          <p:cNvSpPr txBox="1"/>
          <p:nvPr/>
        </p:nvSpPr>
        <p:spPr>
          <a:xfrm>
            <a:off x="152400" y="4575951"/>
            <a:ext cx="8826442"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Sau khi làm theo lời mẹ, gấu con cảm thấy thế nào?</a:t>
            </a: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4267200" y="2190750"/>
            <a:ext cx="44671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4227" y="2724150"/>
            <a:ext cx="54807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79413" y="3835400"/>
            <a:ext cx="4794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09550"/>
            <a:ext cx="8312727"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Bài đọc khuyên chúng ta điều gì?</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747" t="20573" r="33183" b="23958"/>
          <a:stretch/>
        </p:blipFill>
        <p:spPr bwMode="auto">
          <a:xfrm>
            <a:off x="2362200" y="895350"/>
            <a:ext cx="4693227"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0452" y="654277"/>
            <a:ext cx="6870023"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Bài đọc khuyên chúng ta điều gì</a:t>
            </a:r>
          </a:p>
        </p:txBody>
      </p:sp>
      <p:sp>
        <p:nvSpPr>
          <p:cNvPr id="4" name="Curved Right Arrow 3"/>
          <p:cNvSpPr/>
          <p:nvPr/>
        </p:nvSpPr>
        <p:spPr>
          <a:xfrm>
            <a:off x="127000" y="900498"/>
            <a:ext cx="609600" cy="2738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6920" y="1993015"/>
            <a:ext cx="7875270" cy="2308203"/>
          </a:xfrm>
          <a:prstGeom prst="rect">
            <a:avLst/>
          </a:prstGeom>
          <a:solidFill>
            <a:srgbClr val="FEDEF3"/>
          </a:solidFill>
        </p:spPr>
        <p:txBody>
          <a:bodyPr wrap="square" lIns="91318" tIns="45660" rIns="91318" bIns="45660" rtlCol="0">
            <a:spAutoFit/>
          </a:bodyPr>
          <a:lstStyle/>
          <a:p>
            <a:r>
              <a:rPr lang="en-US" sz="3600">
                <a:latin typeface="Arial" pitchFamily="34" charset="0"/>
                <a:ea typeface="Arial-Rounded" pitchFamily="34" charset="0"/>
                <a:cs typeface="Arial" pitchFamily="34" charset="0"/>
              </a:rPr>
              <a:t>	</a:t>
            </a:r>
            <a:r>
              <a:rPr lang="en-US" sz="3600">
                <a:latin typeface="Arial" pitchFamily="34" charset="0"/>
                <a:cs typeface="Arial" pitchFamily="34" charset="0"/>
              </a:rPr>
              <a:t>Nội dung: Chúng ta nên nói lời hay ý đẹp. Khi nói lời hay, ý đẹp, bản thân mình và mọi người xung quanh sẽ thấy vui vẻ, hạnh phúc.</a:t>
            </a:r>
          </a:p>
        </p:txBody>
      </p:sp>
    </p:spTree>
    <p:extLst>
      <p:ext uri="{BB962C8B-B14F-4D97-AF65-F5344CB8AC3E}">
        <p14:creationId xmlns:p14="http://schemas.microsoft.com/office/powerpoint/2010/main" val="18456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378405" y="1137849"/>
            <a:ext cx="8536995" cy="1200207"/>
          </a:xfrm>
          <a:prstGeom prst="rect">
            <a:avLst/>
          </a:prstGeom>
        </p:spPr>
        <p:txBody>
          <a:bodyPr wrap="square" lIns="91318" tIns="45660" rIns="91318" bIns="45660">
            <a:spAutoFit/>
          </a:bodyPr>
          <a:lstStyle/>
          <a:p>
            <a:pPr algn="just"/>
            <a:r>
              <a:rPr lang="en-US" sz="3600">
                <a:latin typeface="Arial" pitchFamily="34" charset="0"/>
                <a:ea typeface="Arial-Rounded" pitchFamily="34" charset="0"/>
                <a:cs typeface="Arial" pitchFamily="34" charset="0"/>
              </a:rPr>
              <a:t>c. Sau khi làm theo lời mẹ, gấu con cảm thấy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814656" y="2743143"/>
            <a:ext cx="7643544" cy="1200207"/>
          </a:xfrm>
          <a:prstGeom prst="rect">
            <a:avLst/>
          </a:prstGeom>
        </p:spPr>
        <p:txBody>
          <a:bodyPr wrap="square" lIns="91318" tIns="45660" rIns="91318" bIns="45660">
            <a:spAutoFit/>
          </a:bodyPr>
          <a:lstStyle/>
          <a:p>
            <a:pPr algn="just"/>
            <a:r>
              <a:rPr lang="en-US" sz="3600">
                <a:latin typeface="Arial" pitchFamily="34" charset="0"/>
                <a:ea typeface="Arial-Rounded" pitchFamily="34" charset="0"/>
                <a:cs typeface="Arial" pitchFamily="34" charset="0"/>
              </a:rPr>
              <a:t>Sau khi làm theo lời mẹ, gấu con cảm thấy rất vui vẻ.</a:t>
            </a:r>
          </a:p>
        </p:txBody>
      </p:sp>
      <p:sp>
        <p:nvSpPr>
          <p:cNvPr id="6" name="Right Arrow 5"/>
          <p:cNvSpPr/>
          <p:nvPr/>
        </p:nvSpPr>
        <p:spPr>
          <a:xfrm>
            <a:off x="137431" y="2827435"/>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54" y="2634227"/>
            <a:ext cx="8808146" cy="2147323"/>
            <a:chOff x="103818" y="3503807"/>
            <a:chExt cx="8808146"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Sau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i làm </a:t>
              </a:r>
              <a:r>
                <a:rPr lang="el-GR" sz="3200" b="1">
                  <a:solidFill>
                    <a:srgbClr val="7030A0"/>
                  </a:solidFill>
                  <a:latin typeface="HP001 4 hàng" pitchFamily="34" charset="0"/>
                  <a:ea typeface="Arial-Rounded" pitchFamily="34" charset="0"/>
                  <a:cs typeface="Arial-Rounded" pitchFamily="34" charset="0"/>
                </a:rPr>
                <a:t>Ό;</a:t>
              </a:r>
              <a:r>
                <a:rPr lang="vi-VN" sz="3200" b="1">
                  <a:solidFill>
                    <a:srgbClr val="7030A0"/>
                  </a:solidFill>
                  <a:latin typeface="HP001 4 hàng" pitchFamily="34" charset="0"/>
                  <a:ea typeface="Arial-Rounded" pitchFamily="34" charset="0"/>
                  <a:cs typeface="Arial-Rounded" pitchFamily="34" charset="0"/>
                </a:rPr>
                <a:t>o lƟ </a:t>
              </a:r>
              <a:r>
                <a:rPr lang="el-GR" sz="3200" b="1">
                  <a:solidFill>
                    <a:srgbClr val="7030A0"/>
                  </a:solidFill>
                  <a:latin typeface="HP001 4 hàng" pitchFamily="34" charset="0"/>
                  <a:ea typeface="Arial-Rounded" pitchFamily="34" charset="0"/>
                  <a:cs typeface="Arial-Rounded" pitchFamily="34" charset="0"/>
                </a:rPr>
                <a:t>Ε−, </a:t>
              </a:r>
              <a:r>
                <a:rPr lang="vi-VN" sz="3200" b="1">
                  <a:solidFill>
                    <a:srgbClr val="7030A0"/>
                  </a:solidFill>
                  <a:latin typeface="HP001 4 hàng" pitchFamily="34" charset="0"/>
                  <a:ea typeface="Arial-Rounded" pitchFamily="34" charset="0"/>
                  <a:cs typeface="Arial-Rounded" pitchFamily="34" charset="0"/>
                </a:rPr>
                <a:t>gấu c</a:t>
              </a:r>
              <a:r>
                <a:rPr lang="el-GR" sz="3200" b="1">
                  <a:solidFill>
                    <a:srgbClr val="7030A0"/>
                  </a:solidFill>
                  <a:latin typeface="HP001 4 hàng" pitchFamily="34" charset="0"/>
                  <a:ea typeface="Arial-Rounded" pitchFamily="34" charset="0"/>
                  <a:cs typeface="Arial-Rounded" pitchFamily="34" charset="0"/>
                </a:rPr>
                <a:t>Ϊ </a:t>
              </a:r>
              <a:r>
                <a:rPr lang="vi-VN" sz="3200" b="1">
                  <a:solidFill>
                    <a:srgbClr val="7030A0"/>
                  </a:solidFill>
                  <a:latin typeface="HP001 4 hàng" pitchFamily="34" charset="0"/>
                  <a:ea typeface="Arial-Rounded" pitchFamily="34" charset="0"/>
                  <a:cs typeface="Arial-Rounded" pitchFamily="34" charset="0"/>
                </a:rPr>
                <a:t>cảm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ấy</a:t>
              </a:r>
              <a:endParaRPr lang="en-US" sz="3200" b="1">
                <a:solidFill>
                  <a:srgbClr val="7030A0"/>
                </a:solidFill>
                <a:latin typeface="HP001 4 hàng" pitchFamily="34" charset="0"/>
                <a:ea typeface="Arial-Rounded" pitchFamily="34" charset="0"/>
                <a:cs typeface="Arial-Rounded" pitchFamily="34" charset="0"/>
              </a:endParaRPr>
            </a:p>
          </p:txBody>
        </p:sp>
        <p:sp>
          <p:nvSpPr>
            <p:cNvPr id="40" name="Rectangle 39"/>
            <p:cNvSpPr/>
            <p:nvPr/>
          </p:nvSpPr>
          <p:spPr>
            <a:xfrm>
              <a:off x="103818" y="4631641"/>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ǟất </a:t>
              </a:r>
              <a:r>
                <a:rPr lang="el-GR" sz="3200" b="1">
                  <a:solidFill>
                    <a:srgbClr val="7030A0"/>
                  </a:solidFill>
                  <a:latin typeface="HP001 4 hàng" pitchFamily="34" charset="0"/>
                  <a:ea typeface="Arial-Rounded" pitchFamily="34" charset="0"/>
                  <a:cs typeface="Arial-Rounded" pitchFamily="34" charset="0"/>
                </a:rPr>
                <a:t>νί</a:t>
              </a:r>
              <a:r>
                <a:rPr lang="vi-VN" sz="3200" b="1">
                  <a:solidFill>
                    <a:srgbClr val="7030A0"/>
                  </a:solidFill>
                  <a:latin typeface="HP001 4 hàng" pitchFamily="34" charset="0"/>
                  <a:ea typeface="Arial-Rounded" pitchFamily="34" charset="0"/>
                  <a:cs typeface="Arial-Rounded" pitchFamily="34" charset="0"/>
                </a:rPr>
                <a:t>i </a:t>
              </a:r>
              <a:r>
                <a:rPr lang="el-GR" sz="3200" b="1">
                  <a:solidFill>
                    <a:srgbClr val="7030A0"/>
                  </a:solidFill>
                  <a:latin typeface="HP001 4 hàng" pitchFamily="34" charset="0"/>
                  <a:ea typeface="Arial-Rounded" pitchFamily="34" charset="0"/>
                  <a:cs typeface="Arial-Rounded" pitchFamily="34" charset="0"/>
                </a:rPr>
                <a:t>ω</a:t>
              </a:r>
              <a:r>
                <a:rPr lang="vi-VN" sz="3200" b="1">
                  <a:solidFill>
                    <a:srgbClr val="7030A0"/>
                  </a:solidFill>
                  <a:latin typeface="HP001 4 hàng" pitchFamily="34" charset="0"/>
                  <a:ea typeface="Arial-Rounded" pitchFamily="34" charset="0"/>
                  <a:cs typeface="Arial-Rounded" pitchFamily="34" charset="0"/>
                </a:rPr>
                <a:t>Ǫ</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449665" y="1069459"/>
            <a:ext cx="8008535" cy="1200207"/>
          </a:xfrm>
          <a:prstGeom prst="rect">
            <a:avLst/>
          </a:prstGeom>
        </p:spPr>
        <p:txBody>
          <a:bodyPr wrap="square" lIns="91318" tIns="45660" rIns="91318" bIns="45660">
            <a:spAutoFit/>
          </a:bodyPr>
          <a:lstStyle/>
          <a:p>
            <a:pPr algn="just"/>
            <a:r>
              <a:rPr lang="en-US" sz="3600">
                <a:latin typeface="Arial" pitchFamily="34" charset="0"/>
                <a:ea typeface="Arial-Rounded" pitchFamily="34" charset="0"/>
                <a:cs typeface="Arial" pitchFamily="34" charset="0"/>
              </a:rPr>
              <a:t>c. Sau khi làm theo lời mẹ, gấu con cảm thấy rất vui vẻ.</a:t>
            </a:r>
          </a:p>
        </p:txBody>
      </p:sp>
      <p:cxnSp>
        <p:nvCxnSpPr>
          <p:cNvPr id="11" name="Straight Arrow Connector 10"/>
          <p:cNvCxnSpPr/>
          <p:nvPr/>
        </p:nvCxnSpPr>
        <p:spPr>
          <a:xfrm>
            <a:off x="189950" y="3367538"/>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696200" y="2661435"/>
            <a:ext cx="0" cy="582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74625" y="263746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013200" y="263746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76600" y="2661435"/>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34000" y="262077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336800" y="2661435"/>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00200" y="263116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121400" y="2637464"/>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19900" y="263116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73200" y="3106558"/>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6" name="TextBox 25"/>
          <p:cNvSpPr txBox="1"/>
          <p:nvPr/>
        </p:nvSpPr>
        <p:spPr>
          <a:xfrm>
            <a:off x="2197100" y="3106049"/>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7" name="TextBox 26"/>
          <p:cNvSpPr txBox="1"/>
          <p:nvPr/>
        </p:nvSpPr>
        <p:spPr>
          <a:xfrm>
            <a:off x="3124200" y="3107238"/>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7" name="TextBox 36"/>
          <p:cNvSpPr txBox="1"/>
          <p:nvPr/>
        </p:nvSpPr>
        <p:spPr>
          <a:xfrm>
            <a:off x="4450820" y="3100888"/>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8" name="TextBox 37"/>
          <p:cNvSpPr txBox="1"/>
          <p:nvPr/>
        </p:nvSpPr>
        <p:spPr>
          <a:xfrm>
            <a:off x="3860800" y="3119938"/>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9" name="TextBox 38"/>
          <p:cNvSpPr txBox="1"/>
          <p:nvPr/>
        </p:nvSpPr>
        <p:spPr>
          <a:xfrm>
            <a:off x="5194300" y="3097713"/>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1" name="TextBox 40"/>
          <p:cNvSpPr txBox="1"/>
          <p:nvPr/>
        </p:nvSpPr>
        <p:spPr>
          <a:xfrm>
            <a:off x="5981700" y="3104118"/>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2" name="TextBox 41"/>
          <p:cNvSpPr txBox="1"/>
          <p:nvPr/>
        </p:nvSpPr>
        <p:spPr>
          <a:xfrm>
            <a:off x="6667500" y="3104063"/>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7556500" y="3106335"/>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4" name="TextBox 43"/>
          <p:cNvSpPr txBox="1"/>
          <p:nvPr/>
        </p:nvSpPr>
        <p:spPr>
          <a:xfrm>
            <a:off x="633847" y="376555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5" name="TextBox 44"/>
          <p:cNvSpPr txBox="1"/>
          <p:nvPr/>
        </p:nvSpPr>
        <p:spPr>
          <a:xfrm>
            <a:off x="1333500" y="3764975"/>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cxnSp>
        <p:nvCxnSpPr>
          <p:cNvPr id="46" name="Straight Arrow Connector 45"/>
          <p:cNvCxnSpPr/>
          <p:nvPr/>
        </p:nvCxnSpPr>
        <p:spPr>
          <a:xfrm>
            <a:off x="786247" y="3354838"/>
            <a:ext cx="0" cy="582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473200" y="3354838"/>
            <a:ext cx="0" cy="5823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1968500" y="3651313"/>
            <a:ext cx="457200" cy="3874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4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80">
                                          <p:stCondLst>
                                            <p:cond delay="0"/>
                                          </p:stCondLst>
                                        </p:cTn>
                                        <p:tgtEl>
                                          <p:spTgt spid="11"/>
                                        </p:tgtEl>
                                      </p:cBhvr>
                                    </p:animEffect>
                                    <p:anim calcmode="lin" valueType="num">
                                      <p:cBhvr>
                                        <p:cTn id="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
                                        </p:tgtEl>
                                      </p:cBhvr>
                                      <p:to x="100000" y="60000"/>
                                    </p:animScale>
                                    <p:animScale>
                                      <p:cBhvr>
                                        <p:cTn id="24" dur="166" decel="50000">
                                          <p:stCondLst>
                                            <p:cond delay="676"/>
                                          </p:stCondLst>
                                        </p:cTn>
                                        <p:tgtEl>
                                          <p:spTgt spid="11"/>
                                        </p:tgtEl>
                                      </p:cBhvr>
                                      <p:to x="100000" y="100000"/>
                                    </p:animScale>
                                    <p:animScale>
                                      <p:cBhvr>
                                        <p:cTn id="25" dur="26">
                                          <p:stCondLst>
                                            <p:cond delay="1312"/>
                                          </p:stCondLst>
                                        </p:cTn>
                                        <p:tgtEl>
                                          <p:spTgt spid="11"/>
                                        </p:tgtEl>
                                      </p:cBhvr>
                                      <p:to x="100000" y="80000"/>
                                    </p:animScale>
                                    <p:animScale>
                                      <p:cBhvr>
                                        <p:cTn id="26" dur="166" decel="50000">
                                          <p:stCondLst>
                                            <p:cond delay="1338"/>
                                          </p:stCondLst>
                                        </p:cTn>
                                        <p:tgtEl>
                                          <p:spTgt spid="11"/>
                                        </p:tgtEl>
                                      </p:cBhvr>
                                      <p:to x="100000" y="100000"/>
                                    </p:animScale>
                                    <p:animScale>
                                      <p:cBhvr>
                                        <p:cTn id="27" dur="26">
                                          <p:stCondLst>
                                            <p:cond delay="1642"/>
                                          </p:stCondLst>
                                        </p:cTn>
                                        <p:tgtEl>
                                          <p:spTgt spid="11"/>
                                        </p:tgtEl>
                                      </p:cBhvr>
                                      <p:to x="100000" y="90000"/>
                                    </p:animScale>
                                    <p:animScale>
                                      <p:cBhvr>
                                        <p:cTn id="28" dur="166" decel="50000">
                                          <p:stCondLst>
                                            <p:cond delay="1668"/>
                                          </p:stCondLst>
                                        </p:cTn>
                                        <p:tgtEl>
                                          <p:spTgt spid="11"/>
                                        </p:tgtEl>
                                      </p:cBhvr>
                                      <p:to x="100000" y="100000"/>
                                    </p:animScale>
                                    <p:animScale>
                                      <p:cBhvr>
                                        <p:cTn id="29" dur="26">
                                          <p:stCondLst>
                                            <p:cond delay="1808"/>
                                          </p:stCondLst>
                                        </p:cTn>
                                        <p:tgtEl>
                                          <p:spTgt spid="11"/>
                                        </p:tgtEl>
                                      </p:cBhvr>
                                      <p:to x="100000" y="95000"/>
                                    </p:animScale>
                                    <p:animScale>
                                      <p:cBhvr>
                                        <p:cTn id="30" dur="166" decel="50000">
                                          <p:stCondLst>
                                            <p:cond delay="1834"/>
                                          </p:stCondLst>
                                        </p:cTn>
                                        <p:tgtEl>
                                          <p:spTgt spid="11"/>
                                        </p:tgtEl>
                                      </p:cBhvr>
                                      <p:to x="100000" y="100000"/>
                                    </p:animScale>
                                  </p:childTnLst>
                                </p:cTn>
                              </p:par>
                            </p:childTnLst>
                          </p:cTn>
                        </p:par>
                        <p:par>
                          <p:cTn id="31" fill="hold">
                            <p:stCondLst>
                              <p:cond delay="2000"/>
                            </p:stCondLst>
                            <p:childTnLst>
                              <p:par>
                                <p:cTn id="32" presetID="32" presetClass="emph" presetSubtype="0" fill="hold" nodeType="afterEffect">
                                  <p:stCondLst>
                                    <p:cond delay="0"/>
                                  </p:stCondLst>
                                  <p:childTnLst>
                                    <p:animRot by="120000">
                                      <p:cBhvr>
                                        <p:cTn id="33" dur="125" fill="hold">
                                          <p:stCondLst>
                                            <p:cond delay="0"/>
                                          </p:stCondLst>
                                        </p:cTn>
                                        <p:tgtEl>
                                          <p:spTgt spid="11"/>
                                        </p:tgtEl>
                                        <p:attrNameLst>
                                          <p:attrName>r</p:attrName>
                                        </p:attrNameLst>
                                      </p:cBhvr>
                                    </p:animRot>
                                    <p:animRot by="-240000">
                                      <p:cBhvr>
                                        <p:cTn id="34" dur="250" fill="hold">
                                          <p:stCondLst>
                                            <p:cond delay="250"/>
                                          </p:stCondLst>
                                        </p:cTn>
                                        <p:tgtEl>
                                          <p:spTgt spid="11"/>
                                        </p:tgtEl>
                                        <p:attrNameLst>
                                          <p:attrName>r</p:attrName>
                                        </p:attrNameLst>
                                      </p:cBhvr>
                                    </p:animRot>
                                    <p:animRot by="240000">
                                      <p:cBhvr>
                                        <p:cTn id="35" dur="250" fill="hold">
                                          <p:stCondLst>
                                            <p:cond delay="500"/>
                                          </p:stCondLst>
                                        </p:cTn>
                                        <p:tgtEl>
                                          <p:spTgt spid="11"/>
                                        </p:tgtEl>
                                        <p:attrNameLst>
                                          <p:attrName>r</p:attrName>
                                        </p:attrNameLst>
                                      </p:cBhvr>
                                    </p:animRot>
                                    <p:animRot by="-240000">
                                      <p:cBhvr>
                                        <p:cTn id="36" dur="250" fill="hold">
                                          <p:stCondLst>
                                            <p:cond delay="750"/>
                                          </p:stCondLst>
                                        </p:cTn>
                                        <p:tgtEl>
                                          <p:spTgt spid="11"/>
                                        </p:tgtEl>
                                        <p:attrNameLst>
                                          <p:attrName>r</p:attrName>
                                        </p:attrNameLst>
                                      </p:cBhvr>
                                    </p:animRot>
                                    <p:animRot by="120000">
                                      <p:cBhvr>
                                        <p:cTn id="37" dur="250" fill="hold">
                                          <p:stCondLst>
                                            <p:cond delay="1000"/>
                                          </p:stCondLst>
                                        </p:cTn>
                                        <p:tgtEl>
                                          <p:spTgt spid="11"/>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80">
                                          <p:stCondLst>
                                            <p:cond delay="0"/>
                                          </p:stCondLst>
                                        </p:cTn>
                                        <p:tgtEl>
                                          <p:spTgt spid="28"/>
                                        </p:tgtEl>
                                      </p:cBhvr>
                                    </p:animEffect>
                                    <p:anim calcmode="lin" valueType="num">
                                      <p:cBhvr>
                                        <p:cTn id="59"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4" dur="26">
                                          <p:stCondLst>
                                            <p:cond delay="650"/>
                                          </p:stCondLst>
                                        </p:cTn>
                                        <p:tgtEl>
                                          <p:spTgt spid="28"/>
                                        </p:tgtEl>
                                      </p:cBhvr>
                                      <p:to x="100000" y="60000"/>
                                    </p:animScale>
                                    <p:animScale>
                                      <p:cBhvr>
                                        <p:cTn id="65" dur="166" decel="50000">
                                          <p:stCondLst>
                                            <p:cond delay="676"/>
                                          </p:stCondLst>
                                        </p:cTn>
                                        <p:tgtEl>
                                          <p:spTgt spid="28"/>
                                        </p:tgtEl>
                                      </p:cBhvr>
                                      <p:to x="100000" y="100000"/>
                                    </p:animScale>
                                    <p:animScale>
                                      <p:cBhvr>
                                        <p:cTn id="66" dur="26">
                                          <p:stCondLst>
                                            <p:cond delay="1312"/>
                                          </p:stCondLst>
                                        </p:cTn>
                                        <p:tgtEl>
                                          <p:spTgt spid="28"/>
                                        </p:tgtEl>
                                      </p:cBhvr>
                                      <p:to x="100000" y="80000"/>
                                    </p:animScale>
                                    <p:animScale>
                                      <p:cBhvr>
                                        <p:cTn id="67" dur="166" decel="50000">
                                          <p:stCondLst>
                                            <p:cond delay="1338"/>
                                          </p:stCondLst>
                                        </p:cTn>
                                        <p:tgtEl>
                                          <p:spTgt spid="28"/>
                                        </p:tgtEl>
                                      </p:cBhvr>
                                      <p:to x="100000" y="100000"/>
                                    </p:animScale>
                                    <p:animScale>
                                      <p:cBhvr>
                                        <p:cTn id="68" dur="26">
                                          <p:stCondLst>
                                            <p:cond delay="1642"/>
                                          </p:stCondLst>
                                        </p:cTn>
                                        <p:tgtEl>
                                          <p:spTgt spid="28"/>
                                        </p:tgtEl>
                                      </p:cBhvr>
                                      <p:to x="100000" y="90000"/>
                                    </p:animScale>
                                    <p:animScale>
                                      <p:cBhvr>
                                        <p:cTn id="69" dur="166" decel="50000">
                                          <p:stCondLst>
                                            <p:cond delay="1668"/>
                                          </p:stCondLst>
                                        </p:cTn>
                                        <p:tgtEl>
                                          <p:spTgt spid="28"/>
                                        </p:tgtEl>
                                      </p:cBhvr>
                                      <p:to x="100000" y="100000"/>
                                    </p:animScale>
                                    <p:animScale>
                                      <p:cBhvr>
                                        <p:cTn id="70" dur="26">
                                          <p:stCondLst>
                                            <p:cond delay="1808"/>
                                          </p:stCondLst>
                                        </p:cTn>
                                        <p:tgtEl>
                                          <p:spTgt spid="28"/>
                                        </p:tgtEl>
                                      </p:cBhvr>
                                      <p:to x="100000" y="95000"/>
                                    </p:animScale>
                                    <p:animScale>
                                      <p:cBhvr>
                                        <p:cTn id="71" dur="166" decel="50000">
                                          <p:stCondLst>
                                            <p:cond delay="1834"/>
                                          </p:stCondLst>
                                        </p:cTn>
                                        <p:tgtEl>
                                          <p:spTgt spid="28"/>
                                        </p:tgtEl>
                                      </p:cBhvr>
                                      <p:to x="100000" y="100000"/>
                                    </p:animScale>
                                  </p:childTnLst>
                                </p:cTn>
                              </p:par>
                              <p:par>
                                <p:cTn id="72" presetID="26"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80">
                                          <p:stCondLst>
                                            <p:cond delay="0"/>
                                          </p:stCondLst>
                                        </p:cTn>
                                        <p:tgtEl>
                                          <p:spTgt spid="29"/>
                                        </p:tgtEl>
                                      </p:cBhvr>
                                    </p:animEffect>
                                    <p:anim calcmode="lin" valueType="num">
                                      <p:cBhvr>
                                        <p:cTn id="75"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80" dur="26">
                                          <p:stCondLst>
                                            <p:cond delay="650"/>
                                          </p:stCondLst>
                                        </p:cTn>
                                        <p:tgtEl>
                                          <p:spTgt spid="29"/>
                                        </p:tgtEl>
                                      </p:cBhvr>
                                      <p:to x="100000" y="60000"/>
                                    </p:animScale>
                                    <p:animScale>
                                      <p:cBhvr>
                                        <p:cTn id="81" dur="166" decel="50000">
                                          <p:stCondLst>
                                            <p:cond delay="676"/>
                                          </p:stCondLst>
                                        </p:cTn>
                                        <p:tgtEl>
                                          <p:spTgt spid="29"/>
                                        </p:tgtEl>
                                      </p:cBhvr>
                                      <p:to x="100000" y="100000"/>
                                    </p:animScale>
                                    <p:animScale>
                                      <p:cBhvr>
                                        <p:cTn id="82" dur="26">
                                          <p:stCondLst>
                                            <p:cond delay="1312"/>
                                          </p:stCondLst>
                                        </p:cTn>
                                        <p:tgtEl>
                                          <p:spTgt spid="29"/>
                                        </p:tgtEl>
                                      </p:cBhvr>
                                      <p:to x="100000" y="80000"/>
                                    </p:animScale>
                                    <p:animScale>
                                      <p:cBhvr>
                                        <p:cTn id="83" dur="166" decel="50000">
                                          <p:stCondLst>
                                            <p:cond delay="1338"/>
                                          </p:stCondLst>
                                        </p:cTn>
                                        <p:tgtEl>
                                          <p:spTgt spid="29"/>
                                        </p:tgtEl>
                                      </p:cBhvr>
                                      <p:to x="100000" y="100000"/>
                                    </p:animScale>
                                    <p:animScale>
                                      <p:cBhvr>
                                        <p:cTn id="84" dur="26">
                                          <p:stCondLst>
                                            <p:cond delay="1642"/>
                                          </p:stCondLst>
                                        </p:cTn>
                                        <p:tgtEl>
                                          <p:spTgt spid="29"/>
                                        </p:tgtEl>
                                      </p:cBhvr>
                                      <p:to x="100000" y="90000"/>
                                    </p:animScale>
                                    <p:animScale>
                                      <p:cBhvr>
                                        <p:cTn id="85" dur="166" decel="50000">
                                          <p:stCondLst>
                                            <p:cond delay="1668"/>
                                          </p:stCondLst>
                                        </p:cTn>
                                        <p:tgtEl>
                                          <p:spTgt spid="29"/>
                                        </p:tgtEl>
                                      </p:cBhvr>
                                      <p:to x="100000" y="100000"/>
                                    </p:animScale>
                                    <p:animScale>
                                      <p:cBhvr>
                                        <p:cTn id="86" dur="26">
                                          <p:stCondLst>
                                            <p:cond delay="1808"/>
                                          </p:stCondLst>
                                        </p:cTn>
                                        <p:tgtEl>
                                          <p:spTgt spid="29"/>
                                        </p:tgtEl>
                                      </p:cBhvr>
                                      <p:to x="100000" y="95000"/>
                                    </p:animScale>
                                    <p:animScale>
                                      <p:cBhvr>
                                        <p:cTn id="87" dur="166" decel="50000">
                                          <p:stCondLst>
                                            <p:cond delay="1834"/>
                                          </p:stCondLst>
                                        </p:cTn>
                                        <p:tgtEl>
                                          <p:spTgt spid="29"/>
                                        </p:tgtEl>
                                      </p:cBhvr>
                                      <p:to x="100000" y="100000"/>
                                    </p:animScale>
                                  </p:childTnLst>
                                </p:cTn>
                              </p:par>
                              <p:par>
                                <p:cTn id="88" presetID="26"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80">
                                          <p:stCondLst>
                                            <p:cond delay="0"/>
                                          </p:stCondLst>
                                        </p:cTn>
                                        <p:tgtEl>
                                          <p:spTgt spid="30"/>
                                        </p:tgtEl>
                                      </p:cBhvr>
                                    </p:animEffect>
                                    <p:anim calcmode="lin" valueType="num">
                                      <p:cBhvr>
                                        <p:cTn id="91"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96" dur="26">
                                          <p:stCondLst>
                                            <p:cond delay="650"/>
                                          </p:stCondLst>
                                        </p:cTn>
                                        <p:tgtEl>
                                          <p:spTgt spid="30"/>
                                        </p:tgtEl>
                                      </p:cBhvr>
                                      <p:to x="100000" y="60000"/>
                                    </p:animScale>
                                    <p:animScale>
                                      <p:cBhvr>
                                        <p:cTn id="97" dur="166" decel="50000">
                                          <p:stCondLst>
                                            <p:cond delay="676"/>
                                          </p:stCondLst>
                                        </p:cTn>
                                        <p:tgtEl>
                                          <p:spTgt spid="30"/>
                                        </p:tgtEl>
                                      </p:cBhvr>
                                      <p:to x="100000" y="100000"/>
                                    </p:animScale>
                                    <p:animScale>
                                      <p:cBhvr>
                                        <p:cTn id="98" dur="26">
                                          <p:stCondLst>
                                            <p:cond delay="1312"/>
                                          </p:stCondLst>
                                        </p:cTn>
                                        <p:tgtEl>
                                          <p:spTgt spid="30"/>
                                        </p:tgtEl>
                                      </p:cBhvr>
                                      <p:to x="100000" y="80000"/>
                                    </p:animScale>
                                    <p:animScale>
                                      <p:cBhvr>
                                        <p:cTn id="99" dur="166" decel="50000">
                                          <p:stCondLst>
                                            <p:cond delay="1338"/>
                                          </p:stCondLst>
                                        </p:cTn>
                                        <p:tgtEl>
                                          <p:spTgt spid="30"/>
                                        </p:tgtEl>
                                      </p:cBhvr>
                                      <p:to x="100000" y="100000"/>
                                    </p:animScale>
                                    <p:animScale>
                                      <p:cBhvr>
                                        <p:cTn id="100" dur="26">
                                          <p:stCondLst>
                                            <p:cond delay="1642"/>
                                          </p:stCondLst>
                                        </p:cTn>
                                        <p:tgtEl>
                                          <p:spTgt spid="30"/>
                                        </p:tgtEl>
                                      </p:cBhvr>
                                      <p:to x="100000" y="90000"/>
                                    </p:animScale>
                                    <p:animScale>
                                      <p:cBhvr>
                                        <p:cTn id="101" dur="166" decel="50000">
                                          <p:stCondLst>
                                            <p:cond delay="1668"/>
                                          </p:stCondLst>
                                        </p:cTn>
                                        <p:tgtEl>
                                          <p:spTgt spid="30"/>
                                        </p:tgtEl>
                                      </p:cBhvr>
                                      <p:to x="100000" y="100000"/>
                                    </p:animScale>
                                    <p:animScale>
                                      <p:cBhvr>
                                        <p:cTn id="102" dur="26">
                                          <p:stCondLst>
                                            <p:cond delay="1808"/>
                                          </p:stCondLst>
                                        </p:cTn>
                                        <p:tgtEl>
                                          <p:spTgt spid="30"/>
                                        </p:tgtEl>
                                      </p:cBhvr>
                                      <p:to x="100000" y="95000"/>
                                    </p:animScale>
                                    <p:animScale>
                                      <p:cBhvr>
                                        <p:cTn id="103" dur="166" decel="50000">
                                          <p:stCondLst>
                                            <p:cond delay="1834"/>
                                          </p:stCondLst>
                                        </p:cTn>
                                        <p:tgtEl>
                                          <p:spTgt spid="30"/>
                                        </p:tgtEl>
                                      </p:cBhvr>
                                      <p:to x="100000" y="100000"/>
                                    </p:animScale>
                                  </p:childTnLst>
                                </p:cTn>
                              </p:par>
                              <p:par>
                                <p:cTn id="104" presetID="26" presetClass="entr" presetSubtype="0" fill="hold"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down)">
                                      <p:cBhvr>
                                        <p:cTn id="106" dur="580">
                                          <p:stCondLst>
                                            <p:cond delay="0"/>
                                          </p:stCondLst>
                                        </p:cTn>
                                        <p:tgtEl>
                                          <p:spTgt spid="31"/>
                                        </p:tgtEl>
                                      </p:cBhvr>
                                    </p:animEffect>
                                    <p:anim calcmode="lin" valueType="num">
                                      <p:cBhvr>
                                        <p:cTn id="10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12" dur="26">
                                          <p:stCondLst>
                                            <p:cond delay="650"/>
                                          </p:stCondLst>
                                        </p:cTn>
                                        <p:tgtEl>
                                          <p:spTgt spid="31"/>
                                        </p:tgtEl>
                                      </p:cBhvr>
                                      <p:to x="100000" y="60000"/>
                                    </p:animScale>
                                    <p:animScale>
                                      <p:cBhvr>
                                        <p:cTn id="113" dur="166" decel="50000">
                                          <p:stCondLst>
                                            <p:cond delay="676"/>
                                          </p:stCondLst>
                                        </p:cTn>
                                        <p:tgtEl>
                                          <p:spTgt spid="31"/>
                                        </p:tgtEl>
                                      </p:cBhvr>
                                      <p:to x="100000" y="100000"/>
                                    </p:animScale>
                                    <p:animScale>
                                      <p:cBhvr>
                                        <p:cTn id="114" dur="26">
                                          <p:stCondLst>
                                            <p:cond delay="1312"/>
                                          </p:stCondLst>
                                        </p:cTn>
                                        <p:tgtEl>
                                          <p:spTgt spid="31"/>
                                        </p:tgtEl>
                                      </p:cBhvr>
                                      <p:to x="100000" y="80000"/>
                                    </p:animScale>
                                    <p:animScale>
                                      <p:cBhvr>
                                        <p:cTn id="115" dur="166" decel="50000">
                                          <p:stCondLst>
                                            <p:cond delay="1338"/>
                                          </p:stCondLst>
                                        </p:cTn>
                                        <p:tgtEl>
                                          <p:spTgt spid="31"/>
                                        </p:tgtEl>
                                      </p:cBhvr>
                                      <p:to x="100000" y="100000"/>
                                    </p:animScale>
                                    <p:animScale>
                                      <p:cBhvr>
                                        <p:cTn id="116" dur="26">
                                          <p:stCondLst>
                                            <p:cond delay="1642"/>
                                          </p:stCondLst>
                                        </p:cTn>
                                        <p:tgtEl>
                                          <p:spTgt spid="31"/>
                                        </p:tgtEl>
                                      </p:cBhvr>
                                      <p:to x="100000" y="90000"/>
                                    </p:animScale>
                                    <p:animScale>
                                      <p:cBhvr>
                                        <p:cTn id="117" dur="166" decel="50000">
                                          <p:stCondLst>
                                            <p:cond delay="1668"/>
                                          </p:stCondLst>
                                        </p:cTn>
                                        <p:tgtEl>
                                          <p:spTgt spid="31"/>
                                        </p:tgtEl>
                                      </p:cBhvr>
                                      <p:to x="100000" y="100000"/>
                                    </p:animScale>
                                    <p:animScale>
                                      <p:cBhvr>
                                        <p:cTn id="118" dur="26">
                                          <p:stCondLst>
                                            <p:cond delay="1808"/>
                                          </p:stCondLst>
                                        </p:cTn>
                                        <p:tgtEl>
                                          <p:spTgt spid="31"/>
                                        </p:tgtEl>
                                      </p:cBhvr>
                                      <p:to x="100000" y="95000"/>
                                    </p:animScale>
                                    <p:animScale>
                                      <p:cBhvr>
                                        <p:cTn id="119" dur="166" decel="50000">
                                          <p:stCondLst>
                                            <p:cond delay="1834"/>
                                          </p:stCondLst>
                                        </p:cTn>
                                        <p:tgtEl>
                                          <p:spTgt spid="31"/>
                                        </p:tgtEl>
                                      </p:cBhvr>
                                      <p:to x="100000" y="100000"/>
                                    </p:animScale>
                                  </p:childTnLst>
                                </p:cTn>
                              </p:par>
                              <p:par>
                                <p:cTn id="120" presetID="26" presetClass="entr" presetSubtype="0" fill="hold" nodeType="with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ipe(down)">
                                      <p:cBhvr>
                                        <p:cTn id="122" dur="580">
                                          <p:stCondLst>
                                            <p:cond delay="0"/>
                                          </p:stCondLst>
                                        </p:cTn>
                                        <p:tgtEl>
                                          <p:spTgt spid="32"/>
                                        </p:tgtEl>
                                      </p:cBhvr>
                                    </p:animEffect>
                                    <p:anim calcmode="lin" valueType="num">
                                      <p:cBhvr>
                                        <p:cTn id="123"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28" dur="26">
                                          <p:stCondLst>
                                            <p:cond delay="650"/>
                                          </p:stCondLst>
                                        </p:cTn>
                                        <p:tgtEl>
                                          <p:spTgt spid="32"/>
                                        </p:tgtEl>
                                      </p:cBhvr>
                                      <p:to x="100000" y="60000"/>
                                    </p:animScale>
                                    <p:animScale>
                                      <p:cBhvr>
                                        <p:cTn id="129" dur="166" decel="50000">
                                          <p:stCondLst>
                                            <p:cond delay="676"/>
                                          </p:stCondLst>
                                        </p:cTn>
                                        <p:tgtEl>
                                          <p:spTgt spid="32"/>
                                        </p:tgtEl>
                                      </p:cBhvr>
                                      <p:to x="100000" y="100000"/>
                                    </p:animScale>
                                    <p:animScale>
                                      <p:cBhvr>
                                        <p:cTn id="130" dur="26">
                                          <p:stCondLst>
                                            <p:cond delay="1312"/>
                                          </p:stCondLst>
                                        </p:cTn>
                                        <p:tgtEl>
                                          <p:spTgt spid="32"/>
                                        </p:tgtEl>
                                      </p:cBhvr>
                                      <p:to x="100000" y="80000"/>
                                    </p:animScale>
                                    <p:animScale>
                                      <p:cBhvr>
                                        <p:cTn id="131" dur="166" decel="50000">
                                          <p:stCondLst>
                                            <p:cond delay="1338"/>
                                          </p:stCondLst>
                                        </p:cTn>
                                        <p:tgtEl>
                                          <p:spTgt spid="32"/>
                                        </p:tgtEl>
                                      </p:cBhvr>
                                      <p:to x="100000" y="100000"/>
                                    </p:animScale>
                                    <p:animScale>
                                      <p:cBhvr>
                                        <p:cTn id="132" dur="26">
                                          <p:stCondLst>
                                            <p:cond delay="1642"/>
                                          </p:stCondLst>
                                        </p:cTn>
                                        <p:tgtEl>
                                          <p:spTgt spid="32"/>
                                        </p:tgtEl>
                                      </p:cBhvr>
                                      <p:to x="100000" y="90000"/>
                                    </p:animScale>
                                    <p:animScale>
                                      <p:cBhvr>
                                        <p:cTn id="133" dur="166" decel="50000">
                                          <p:stCondLst>
                                            <p:cond delay="1668"/>
                                          </p:stCondLst>
                                        </p:cTn>
                                        <p:tgtEl>
                                          <p:spTgt spid="32"/>
                                        </p:tgtEl>
                                      </p:cBhvr>
                                      <p:to x="100000" y="100000"/>
                                    </p:animScale>
                                    <p:animScale>
                                      <p:cBhvr>
                                        <p:cTn id="134" dur="26">
                                          <p:stCondLst>
                                            <p:cond delay="1808"/>
                                          </p:stCondLst>
                                        </p:cTn>
                                        <p:tgtEl>
                                          <p:spTgt spid="32"/>
                                        </p:tgtEl>
                                      </p:cBhvr>
                                      <p:to x="100000" y="95000"/>
                                    </p:animScale>
                                    <p:animScale>
                                      <p:cBhvr>
                                        <p:cTn id="135" dur="166" decel="50000">
                                          <p:stCondLst>
                                            <p:cond delay="1834"/>
                                          </p:stCondLst>
                                        </p:cTn>
                                        <p:tgtEl>
                                          <p:spTgt spid="32"/>
                                        </p:tgtEl>
                                      </p:cBhvr>
                                      <p:to x="100000" y="100000"/>
                                    </p:animScale>
                                  </p:childTnLst>
                                </p:cTn>
                              </p:par>
                              <p:par>
                                <p:cTn id="136" presetID="26" presetClass="entr" presetSubtype="0" fill="hold" nodeType="with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wipe(down)">
                                      <p:cBhvr>
                                        <p:cTn id="138" dur="580">
                                          <p:stCondLst>
                                            <p:cond delay="0"/>
                                          </p:stCondLst>
                                        </p:cTn>
                                        <p:tgtEl>
                                          <p:spTgt spid="33"/>
                                        </p:tgtEl>
                                      </p:cBhvr>
                                    </p:animEffect>
                                    <p:anim calcmode="lin" valueType="num">
                                      <p:cBhvr>
                                        <p:cTn id="139"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44" dur="26">
                                          <p:stCondLst>
                                            <p:cond delay="650"/>
                                          </p:stCondLst>
                                        </p:cTn>
                                        <p:tgtEl>
                                          <p:spTgt spid="33"/>
                                        </p:tgtEl>
                                      </p:cBhvr>
                                      <p:to x="100000" y="60000"/>
                                    </p:animScale>
                                    <p:animScale>
                                      <p:cBhvr>
                                        <p:cTn id="145" dur="166" decel="50000">
                                          <p:stCondLst>
                                            <p:cond delay="676"/>
                                          </p:stCondLst>
                                        </p:cTn>
                                        <p:tgtEl>
                                          <p:spTgt spid="33"/>
                                        </p:tgtEl>
                                      </p:cBhvr>
                                      <p:to x="100000" y="100000"/>
                                    </p:animScale>
                                    <p:animScale>
                                      <p:cBhvr>
                                        <p:cTn id="146" dur="26">
                                          <p:stCondLst>
                                            <p:cond delay="1312"/>
                                          </p:stCondLst>
                                        </p:cTn>
                                        <p:tgtEl>
                                          <p:spTgt spid="33"/>
                                        </p:tgtEl>
                                      </p:cBhvr>
                                      <p:to x="100000" y="80000"/>
                                    </p:animScale>
                                    <p:animScale>
                                      <p:cBhvr>
                                        <p:cTn id="147" dur="166" decel="50000">
                                          <p:stCondLst>
                                            <p:cond delay="1338"/>
                                          </p:stCondLst>
                                        </p:cTn>
                                        <p:tgtEl>
                                          <p:spTgt spid="33"/>
                                        </p:tgtEl>
                                      </p:cBhvr>
                                      <p:to x="100000" y="100000"/>
                                    </p:animScale>
                                    <p:animScale>
                                      <p:cBhvr>
                                        <p:cTn id="148" dur="26">
                                          <p:stCondLst>
                                            <p:cond delay="1642"/>
                                          </p:stCondLst>
                                        </p:cTn>
                                        <p:tgtEl>
                                          <p:spTgt spid="33"/>
                                        </p:tgtEl>
                                      </p:cBhvr>
                                      <p:to x="100000" y="90000"/>
                                    </p:animScale>
                                    <p:animScale>
                                      <p:cBhvr>
                                        <p:cTn id="149" dur="166" decel="50000">
                                          <p:stCondLst>
                                            <p:cond delay="1668"/>
                                          </p:stCondLst>
                                        </p:cTn>
                                        <p:tgtEl>
                                          <p:spTgt spid="33"/>
                                        </p:tgtEl>
                                      </p:cBhvr>
                                      <p:to x="100000" y="100000"/>
                                    </p:animScale>
                                    <p:animScale>
                                      <p:cBhvr>
                                        <p:cTn id="150" dur="26">
                                          <p:stCondLst>
                                            <p:cond delay="1808"/>
                                          </p:stCondLst>
                                        </p:cTn>
                                        <p:tgtEl>
                                          <p:spTgt spid="33"/>
                                        </p:tgtEl>
                                      </p:cBhvr>
                                      <p:to x="100000" y="95000"/>
                                    </p:animScale>
                                    <p:animScale>
                                      <p:cBhvr>
                                        <p:cTn id="151" dur="166" decel="50000">
                                          <p:stCondLst>
                                            <p:cond delay="1834"/>
                                          </p:stCondLst>
                                        </p:cTn>
                                        <p:tgtEl>
                                          <p:spTgt spid="33"/>
                                        </p:tgtEl>
                                      </p:cBhvr>
                                      <p:to x="100000" y="100000"/>
                                    </p:animScale>
                                  </p:childTnLst>
                                </p:cTn>
                              </p:par>
                              <p:par>
                                <p:cTn id="152" presetID="26" presetClass="entr" presetSubtype="0" fill="hold" nodeType="withEffect">
                                  <p:stCondLst>
                                    <p:cond delay="0"/>
                                  </p:stCondLst>
                                  <p:childTnLst>
                                    <p:set>
                                      <p:cBhvr>
                                        <p:cTn id="153" dur="1" fill="hold">
                                          <p:stCondLst>
                                            <p:cond delay="0"/>
                                          </p:stCondLst>
                                        </p:cTn>
                                        <p:tgtEl>
                                          <p:spTgt spid="21"/>
                                        </p:tgtEl>
                                        <p:attrNameLst>
                                          <p:attrName>style.visibility</p:attrName>
                                        </p:attrNameLst>
                                      </p:cBhvr>
                                      <p:to>
                                        <p:strVal val="visible"/>
                                      </p:to>
                                    </p:set>
                                    <p:animEffect transition="in" filter="wipe(down)">
                                      <p:cBhvr>
                                        <p:cTn id="154" dur="580">
                                          <p:stCondLst>
                                            <p:cond delay="0"/>
                                          </p:stCondLst>
                                        </p:cTn>
                                        <p:tgtEl>
                                          <p:spTgt spid="21"/>
                                        </p:tgtEl>
                                      </p:cBhvr>
                                    </p:animEffect>
                                    <p:anim calcmode="lin" valueType="num">
                                      <p:cBhvr>
                                        <p:cTn id="15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0" dur="26">
                                          <p:stCondLst>
                                            <p:cond delay="650"/>
                                          </p:stCondLst>
                                        </p:cTn>
                                        <p:tgtEl>
                                          <p:spTgt spid="21"/>
                                        </p:tgtEl>
                                      </p:cBhvr>
                                      <p:to x="100000" y="60000"/>
                                    </p:animScale>
                                    <p:animScale>
                                      <p:cBhvr>
                                        <p:cTn id="161" dur="166" decel="50000">
                                          <p:stCondLst>
                                            <p:cond delay="676"/>
                                          </p:stCondLst>
                                        </p:cTn>
                                        <p:tgtEl>
                                          <p:spTgt spid="21"/>
                                        </p:tgtEl>
                                      </p:cBhvr>
                                      <p:to x="100000" y="100000"/>
                                    </p:animScale>
                                    <p:animScale>
                                      <p:cBhvr>
                                        <p:cTn id="162" dur="26">
                                          <p:stCondLst>
                                            <p:cond delay="1312"/>
                                          </p:stCondLst>
                                        </p:cTn>
                                        <p:tgtEl>
                                          <p:spTgt spid="21"/>
                                        </p:tgtEl>
                                      </p:cBhvr>
                                      <p:to x="100000" y="80000"/>
                                    </p:animScale>
                                    <p:animScale>
                                      <p:cBhvr>
                                        <p:cTn id="163" dur="166" decel="50000">
                                          <p:stCondLst>
                                            <p:cond delay="1338"/>
                                          </p:stCondLst>
                                        </p:cTn>
                                        <p:tgtEl>
                                          <p:spTgt spid="21"/>
                                        </p:tgtEl>
                                      </p:cBhvr>
                                      <p:to x="100000" y="100000"/>
                                    </p:animScale>
                                    <p:animScale>
                                      <p:cBhvr>
                                        <p:cTn id="164" dur="26">
                                          <p:stCondLst>
                                            <p:cond delay="1642"/>
                                          </p:stCondLst>
                                        </p:cTn>
                                        <p:tgtEl>
                                          <p:spTgt spid="21"/>
                                        </p:tgtEl>
                                      </p:cBhvr>
                                      <p:to x="100000" y="90000"/>
                                    </p:animScale>
                                    <p:animScale>
                                      <p:cBhvr>
                                        <p:cTn id="165" dur="166" decel="50000">
                                          <p:stCondLst>
                                            <p:cond delay="1668"/>
                                          </p:stCondLst>
                                        </p:cTn>
                                        <p:tgtEl>
                                          <p:spTgt spid="21"/>
                                        </p:tgtEl>
                                      </p:cBhvr>
                                      <p:to x="100000" y="100000"/>
                                    </p:animScale>
                                    <p:animScale>
                                      <p:cBhvr>
                                        <p:cTn id="166" dur="26">
                                          <p:stCondLst>
                                            <p:cond delay="1808"/>
                                          </p:stCondLst>
                                        </p:cTn>
                                        <p:tgtEl>
                                          <p:spTgt spid="21"/>
                                        </p:tgtEl>
                                      </p:cBhvr>
                                      <p:to x="100000" y="95000"/>
                                    </p:animScale>
                                    <p:animScale>
                                      <p:cBhvr>
                                        <p:cTn id="167" dur="166" decel="50000">
                                          <p:stCondLst>
                                            <p:cond delay="1834"/>
                                          </p:stCondLst>
                                        </p:cTn>
                                        <p:tgtEl>
                                          <p:spTgt spid="21"/>
                                        </p:tgtEl>
                                      </p:cBhvr>
                                      <p:to x="100000" y="100000"/>
                                    </p:animScale>
                                  </p:childTnLst>
                                </p:cTn>
                              </p:par>
                              <p:par>
                                <p:cTn id="168" presetID="26" presetClass="entr" presetSubtype="0" fill="hold" nodeType="withEffect">
                                  <p:stCondLst>
                                    <p:cond delay="0"/>
                                  </p:stCondLst>
                                  <p:childTnLst>
                                    <p:set>
                                      <p:cBhvr>
                                        <p:cTn id="169" dur="1" fill="hold">
                                          <p:stCondLst>
                                            <p:cond delay="0"/>
                                          </p:stCondLst>
                                        </p:cTn>
                                        <p:tgtEl>
                                          <p:spTgt spid="22"/>
                                        </p:tgtEl>
                                        <p:attrNameLst>
                                          <p:attrName>style.visibility</p:attrName>
                                        </p:attrNameLst>
                                      </p:cBhvr>
                                      <p:to>
                                        <p:strVal val="visible"/>
                                      </p:to>
                                    </p:set>
                                    <p:animEffect transition="in" filter="wipe(down)">
                                      <p:cBhvr>
                                        <p:cTn id="170" dur="580">
                                          <p:stCondLst>
                                            <p:cond delay="0"/>
                                          </p:stCondLst>
                                        </p:cTn>
                                        <p:tgtEl>
                                          <p:spTgt spid="22"/>
                                        </p:tgtEl>
                                      </p:cBhvr>
                                    </p:animEffect>
                                    <p:anim calcmode="lin" valueType="num">
                                      <p:cBhvr>
                                        <p:cTn id="17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6" dur="26">
                                          <p:stCondLst>
                                            <p:cond delay="650"/>
                                          </p:stCondLst>
                                        </p:cTn>
                                        <p:tgtEl>
                                          <p:spTgt spid="22"/>
                                        </p:tgtEl>
                                      </p:cBhvr>
                                      <p:to x="100000" y="60000"/>
                                    </p:animScale>
                                    <p:animScale>
                                      <p:cBhvr>
                                        <p:cTn id="177" dur="166" decel="50000">
                                          <p:stCondLst>
                                            <p:cond delay="676"/>
                                          </p:stCondLst>
                                        </p:cTn>
                                        <p:tgtEl>
                                          <p:spTgt spid="22"/>
                                        </p:tgtEl>
                                      </p:cBhvr>
                                      <p:to x="100000" y="100000"/>
                                    </p:animScale>
                                    <p:animScale>
                                      <p:cBhvr>
                                        <p:cTn id="178" dur="26">
                                          <p:stCondLst>
                                            <p:cond delay="1312"/>
                                          </p:stCondLst>
                                        </p:cTn>
                                        <p:tgtEl>
                                          <p:spTgt spid="22"/>
                                        </p:tgtEl>
                                      </p:cBhvr>
                                      <p:to x="100000" y="80000"/>
                                    </p:animScale>
                                    <p:animScale>
                                      <p:cBhvr>
                                        <p:cTn id="179" dur="166" decel="50000">
                                          <p:stCondLst>
                                            <p:cond delay="1338"/>
                                          </p:stCondLst>
                                        </p:cTn>
                                        <p:tgtEl>
                                          <p:spTgt spid="22"/>
                                        </p:tgtEl>
                                      </p:cBhvr>
                                      <p:to x="100000" y="100000"/>
                                    </p:animScale>
                                    <p:animScale>
                                      <p:cBhvr>
                                        <p:cTn id="180" dur="26">
                                          <p:stCondLst>
                                            <p:cond delay="1642"/>
                                          </p:stCondLst>
                                        </p:cTn>
                                        <p:tgtEl>
                                          <p:spTgt spid="22"/>
                                        </p:tgtEl>
                                      </p:cBhvr>
                                      <p:to x="100000" y="90000"/>
                                    </p:animScale>
                                    <p:animScale>
                                      <p:cBhvr>
                                        <p:cTn id="181" dur="166" decel="50000">
                                          <p:stCondLst>
                                            <p:cond delay="1668"/>
                                          </p:stCondLst>
                                        </p:cTn>
                                        <p:tgtEl>
                                          <p:spTgt spid="22"/>
                                        </p:tgtEl>
                                      </p:cBhvr>
                                      <p:to x="100000" y="100000"/>
                                    </p:animScale>
                                    <p:animScale>
                                      <p:cBhvr>
                                        <p:cTn id="182" dur="26">
                                          <p:stCondLst>
                                            <p:cond delay="1808"/>
                                          </p:stCondLst>
                                        </p:cTn>
                                        <p:tgtEl>
                                          <p:spTgt spid="22"/>
                                        </p:tgtEl>
                                      </p:cBhvr>
                                      <p:to x="100000" y="95000"/>
                                    </p:animScale>
                                    <p:animScale>
                                      <p:cBhvr>
                                        <p:cTn id="183" dur="166" decel="50000">
                                          <p:stCondLst>
                                            <p:cond delay="1834"/>
                                          </p:stCondLst>
                                        </p:cTn>
                                        <p:tgtEl>
                                          <p:spTgt spid="22"/>
                                        </p:tgtEl>
                                      </p:cBhvr>
                                      <p:to x="100000" y="100000"/>
                                    </p:animScale>
                                  </p:childTnLst>
                                </p:cTn>
                              </p:par>
                              <p:par>
                                <p:cTn id="184" presetID="26" presetClass="entr" presetSubtype="0" fill="hold" nodeType="withEffect">
                                  <p:stCondLst>
                                    <p:cond delay="0"/>
                                  </p:stCondLst>
                                  <p:childTnLst>
                                    <p:set>
                                      <p:cBhvr>
                                        <p:cTn id="185" dur="1" fill="hold">
                                          <p:stCondLst>
                                            <p:cond delay="0"/>
                                          </p:stCondLst>
                                        </p:cTn>
                                        <p:tgtEl>
                                          <p:spTgt spid="46"/>
                                        </p:tgtEl>
                                        <p:attrNameLst>
                                          <p:attrName>style.visibility</p:attrName>
                                        </p:attrNameLst>
                                      </p:cBhvr>
                                      <p:to>
                                        <p:strVal val="visible"/>
                                      </p:to>
                                    </p:set>
                                    <p:animEffect transition="in" filter="wipe(down)">
                                      <p:cBhvr>
                                        <p:cTn id="186" dur="580">
                                          <p:stCondLst>
                                            <p:cond delay="0"/>
                                          </p:stCondLst>
                                        </p:cTn>
                                        <p:tgtEl>
                                          <p:spTgt spid="46"/>
                                        </p:tgtEl>
                                      </p:cBhvr>
                                    </p:animEffect>
                                    <p:anim calcmode="lin" valueType="num">
                                      <p:cBhvr>
                                        <p:cTn id="187"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88"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89"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90"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91"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92" dur="26">
                                          <p:stCondLst>
                                            <p:cond delay="650"/>
                                          </p:stCondLst>
                                        </p:cTn>
                                        <p:tgtEl>
                                          <p:spTgt spid="46"/>
                                        </p:tgtEl>
                                      </p:cBhvr>
                                      <p:to x="100000" y="60000"/>
                                    </p:animScale>
                                    <p:animScale>
                                      <p:cBhvr>
                                        <p:cTn id="193" dur="166" decel="50000">
                                          <p:stCondLst>
                                            <p:cond delay="676"/>
                                          </p:stCondLst>
                                        </p:cTn>
                                        <p:tgtEl>
                                          <p:spTgt spid="46"/>
                                        </p:tgtEl>
                                      </p:cBhvr>
                                      <p:to x="100000" y="100000"/>
                                    </p:animScale>
                                    <p:animScale>
                                      <p:cBhvr>
                                        <p:cTn id="194" dur="26">
                                          <p:stCondLst>
                                            <p:cond delay="1312"/>
                                          </p:stCondLst>
                                        </p:cTn>
                                        <p:tgtEl>
                                          <p:spTgt spid="46"/>
                                        </p:tgtEl>
                                      </p:cBhvr>
                                      <p:to x="100000" y="80000"/>
                                    </p:animScale>
                                    <p:animScale>
                                      <p:cBhvr>
                                        <p:cTn id="195" dur="166" decel="50000">
                                          <p:stCondLst>
                                            <p:cond delay="1338"/>
                                          </p:stCondLst>
                                        </p:cTn>
                                        <p:tgtEl>
                                          <p:spTgt spid="46"/>
                                        </p:tgtEl>
                                      </p:cBhvr>
                                      <p:to x="100000" y="100000"/>
                                    </p:animScale>
                                    <p:animScale>
                                      <p:cBhvr>
                                        <p:cTn id="196" dur="26">
                                          <p:stCondLst>
                                            <p:cond delay="1642"/>
                                          </p:stCondLst>
                                        </p:cTn>
                                        <p:tgtEl>
                                          <p:spTgt spid="46"/>
                                        </p:tgtEl>
                                      </p:cBhvr>
                                      <p:to x="100000" y="90000"/>
                                    </p:animScale>
                                    <p:animScale>
                                      <p:cBhvr>
                                        <p:cTn id="197" dur="166" decel="50000">
                                          <p:stCondLst>
                                            <p:cond delay="1668"/>
                                          </p:stCondLst>
                                        </p:cTn>
                                        <p:tgtEl>
                                          <p:spTgt spid="46"/>
                                        </p:tgtEl>
                                      </p:cBhvr>
                                      <p:to x="100000" y="100000"/>
                                    </p:animScale>
                                    <p:animScale>
                                      <p:cBhvr>
                                        <p:cTn id="198" dur="26">
                                          <p:stCondLst>
                                            <p:cond delay="1808"/>
                                          </p:stCondLst>
                                        </p:cTn>
                                        <p:tgtEl>
                                          <p:spTgt spid="46"/>
                                        </p:tgtEl>
                                      </p:cBhvr>
                                      <p:to x="100000" y="95000"/>
                                    </p:animScale>
                                    <p:animScale>
                                      <p:cBhvr>
                                        <p:cTn id="199" dur="166" decel="50000">
                                          <p:stCondLst>
                                            <p:cond delay="1834"/>
                                          </p:stCondLst>
                                        </p:cTn>
                                        <p:tgtEl>
                                          <p:spTgt spid="46"/>
                                        </p:tgtEl>
                                      </p:cBhvr>
                                      <p:to x="100000" y="100000"/>
                                    </p:animScale>
                                  </p:childTnLst>
                                </p:cTn>
                              </p:par>
                              <p:par>
                                <p:cTn id="200" presetID="26" presetClass="entr" presetSubtype="0" fill="hold" nodeType="withEffect">
                                  <p:stCondLst>
                                    <p:cond delay="0"/>
                                  </p:stCondLst>
                                  <p:childTnLst>
                                    <p:set>
                                      <p:cBhvr>
                                        <p:cTn id="201" dur="1" fill="hold">
                                          <p:stCondLst>
                                            <p:cond delay="0"/>
                                          </p:stCondLst>
                                        </p:cTn>
                                        <p:tgtEl>
                                          <p:spTgt spid="47"/>
                                        </p:tgtEl>
                                        <p:attrNameLst>
                                          <p:attrName>style.visibility</p:attrName>
                                        </p:attrNameLst>
                                      </p:cBhvr>
                                      <p:to>
                                        <p:strVal val="visible"/>
                                      </p:to>
                                    </p:set>
                                    <p:animEffect transition="in" filter="wipe(down)">
                                      <p:cBhvr>
                                        <p:cTn id="202" dur="580">
                                          <p:stCondLst>
                                            <p:cond delay="0"/>
                                          </p:stCondLst>
                                        </p:cTn>
                                        <p:tgtEl>
                                          <p:spTgt spid="47"/>
                                        </p:tgtEl>
                                      </p:cBhvr>
                                    </p:animEffect>
                                    <p:anim calcmode="lin" valueType="num">
                                      <p:cBhvr>
                                        <p:cTn id="203"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04"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05"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06"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07"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08" dur="26">
                                          <p:stCondLst>
                                            <p:cond delay="650"/>
                                          </p:stCondLst>
                                        </p:cTn>
                                        <p:tgtEl>
                                          <p:spTgt spid="47"/>
                                        </p:tgtEl>
                                      </p:cBhvr>
                                      <p:to x="100000" y="60000"/>
                                    </p:animScale>
                                    <p:animScale>
                                      <p:cBhvr>
                                        <p:cTn id="209" dur="166" decel="50000">
                                          <p:stCondLst>
                                            <p:cond delay="676"/>
                                          </p:stCondLst>
                                        </p:cTn>
                                        <p:tgtEl>
                                          <p:spTgt spid="47"/>
                                        </p:tgtEl>
                                      </p:cBhvr>
                                      <p:to x="100000" y="100000"/>
                                    </p:animScale>
                                    <p:animScale>
                                      <p:cBhvr>
                                        <p:cTn id="210" dur="26">
                                          <p:stCondLst>
                                            <p:cond delay="1312"/>
                                          </p:stCondLst>
                                        </p:cTn>
                                        <p:tgtEl>
                                          <p:spTgt spid="47"/>
                                        </p:tgtEl>
                                      </p:cBhvr>
                                      <p:to x="100000" y="80000"/>
                                    </p:animScale>
                                    <p:animScale>
                                      <p:cBhvr>
                                        <p:cTn id="211" dur="166" decel="50000">
                                          <p:stCondLst>
                                            <p:cond delay="1338"/>
                                          </p:stCondLst>
                                        </p:cTn>
                                        <p:tgtEl>
                                          <p:spTgt spid="47"/>
                                        </p:tgtEl>
                                      </p:cBhvr>
                                      <p:to x="100000" y="100000"/>
                                    </p:animScale>
                                    <p:animScale>
                                      <p:cBhvr>
                                        <p:cTn id="212" dur="26">
                                          <p:stCondLst>
                                            <p:cond delay="1642"/>
                                          </p:stCondLst>
                                        </p:cTn>
                                        <p:tgtEl>
                                          <p:spTgt spid="47"/>
                                        </p:tgtEl>
                                      </p:cBhvr>
                                      <p:to x="100000" y="90000"/>
                                    </p:animScale>
                                    <p:animScale>
                                      <p:cBhvr>
                                        <p:cTn id="213" dur="166" decel="50000">
                                          <p:stCondLst>
                                            <p:cond delay="1668"/>
                                          </p:stCondLst>
                                        </p:cTn>
                                        <p:tgtEl>
                                          <p:spTgt spid="47"/>
                                        </p:tgtEl>
                                      </p:cBhvr>
                                      <p:to x="100000" y="100000"/>
                                    </p:animScale>
                                    <p:animScale>
                                      <p:cBhvr>
                                        <p:cTn id="214" dur="26">
                                          <p:stCondLst>
                                            <p:cond delay="1808"/>
                                          </p:stCondLst>
                                        </p:cTn>
                                        <p:tgtEl>
                                          <p:spTgt spid="47"/>
                                        </p:tgtEl>
                                      </p:cBhvr>
                                      <p:to x="100000" y="95000"/>
                                    </p:animScale>
                                    <p:animScale>
                                      <p:cBhvr>
                                        <p:cTn id="215" dur="166" decel="50000">
                                          <p:stCondLst>
                                            <p:cond delay="1834"/>
                                          </p:stCondLst>
                                        </p:cTn>
                                        <p:tgtEl>
                                          <p:spTgt spid="47"/>
                                        </p:tgtEl>
                                      </p:cBhvr>
                                      <p:to x="100000" y="100000"/>
                                    </p:animScale>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2"/>
                                        </p:tgtEl>
                                        <p:attrNameLst>
                                          <p:attrName>style.visibility</p:attrName>
                                        </p:attrNameLst>
                                      </p:cBhvr>
                                      <p:to>
                                        <p:strVal val="visible"/>
                                      </p:to>
                                    </p:set>
                                    <p:animEffect transition="in" filter="fade">
                                      <p:cBhvr>
                                        <p:cTn id="220" dur="500"/>
                                        <p:tgtEl>
                                          <p:spTgt spid="2"/>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6"/>
                                        </p:tgtEl>
                                        <p:attrNameLst>
                                          <p:attrName>style.visibility</p:attrName>
                                        </p:attrNameLst>
                                      </p:cBhvr>
                                      <p:to>
                                        <p:strVal val="visible"/>
                                      </p:to>
                                    </p:set>
                                    <p:animEffect transition="in" filter="fade">
                                      <p:cBhvr>
                                        <p:cTn id="223" dur="500"/>
                                        <p:tgtEl>
                                          <p:spTgt spid="26"/>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7"/>
                                        </p:tgtEl>
                                        <p:attrNameLst>
                                          <p:attrName>style.visibility</p:attrName>
                                        </p:attrNameLst>
                                      </p:cBhvr>
                                      <p:to>
                                        <p:strVal val="visible"/>
                                      </p:to>
                                    </p:set>
                                    <p:animEffect transition="in" filter="fade">
                                      <p:cBhvr>
                                        <p:cTn id="226" dur="500"/>
                                        <p:tgtEl>
                                          <p:spTgt spid="27"/>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37"/>
                                        </p:tgtEl>
                                        <p:attrNameLst>
                                          <p:attrName>style.visibility</p:attrName>
                                        </p:attrNameLst>
                                      </p:cBhvr>
                                      <p:to>
                                        <p:strVal val="visible"/>
                                      </p:to>
                                    </p:set>
                                    <p:animEffect transition="in" filter="fade">
                                      <p:cBhvr>
                                        <p:cTn id="229" dur="500"/>
                                        <p:tgtEl>
                                          <p:spTgt spid="37"/>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38"/>
                                        </p:tgtEl>
                                        <p:attrNameLst>
                                          <p:attrName>style.visibility</p:attrName>
                                        </p:attrNameLst>
                                      </p:cBhvr>
                                      <p:to>
                                        <p:strVal val="visible"/>
                                      </p:to>
                                    </p:set>
                                    <p:animEffect transition="in" filter="fade">
                                      <p:cBhvr>
                                        <p:cTn id="232" dur="500"/>
                                        <p:tgtEl>
                                          <p:spTgt spid="38"/>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39"/>
                                        </p:tgtEl>
                                        <p:attrNameLst>
                                          <p:attrName>style.visibility</p:attrName>
                                        </p:attrNameLst>
                                      </p:cBhvr>
                                      <p:to>
                                        <p:strVal val="visible"/>
                                      </p:to>
                                    </p:set>
                                    <p:animEffect transition="in" filter="fade">
                                      <p:cBhvr>
                                        <p:cTn id="235" dur="500"/>
                                        <p:tgtEl>
                                          <p:spTgt spid="39"/>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41"/>
                                        </p:tgtEl>
                                        <p:attrNameLst>
                                          <p:attrName>style.visibility</p:attrName>
                                        </p:attrNameLst>
                                      </p:cBhvr>
                                      <p:to>
                                        <p:strVal val="visible"/>
                                      </p:to>
                                    </p:set>
                                    <p:animEffect transition="in" filter="fade">
                                      <p:cBhvr>
                                        <p:cTn id="238" dur="500"/>
                                        <p:tgtEl>
                                          <p:spTgt spid="41"/>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42"/>
                                        </p:tgtEl>
                                        <p:attrNameLst>
                                          <p:attrName>style.visibility</p:attrName>
                                        </p:attrNameLst>
                                      </p:cBhvr>
                                      <p:to>
                                        <p:strVal val="visible"/>
                                      </p:to>
                                    </p:set>
                                    <p:animEffect transition="in" filter="fade">
                                      <p:cBhvr>
                                        <p:cTn id="241" dur="500"/>
                                        <p:tgtEl>
                                          <p:spTgt spid="42"/>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43"/>
                                        </p:tgtEl>
                                        <p:attrNameLst>
                                          <p:attrName>style.visibility</p:attrName>
                                        </p:attrNameLst>
                                      </p:cBhvr>
                                      <p:to>
                                        <p:strVal val="visible"/>
                                      </p:to>
                                    </p:set>
                                    <p:animEffect transition="in" filter="fade">
                                      <p:cBhvr>
                                        <p:cTn id="244" dur="500"/>
                                        <p:tgtEl>
                                          <p:spTgt spid="43"/>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44"/>
                                        </p:tgtEl>
                                        <p:attrNameLst>
                                          <p:attrName>style.visibility</p:attrName>
                                        </p:attrNameLst>
                                      </p:cBhvr>
                                      <p:to>
                                        <p:strVal val="visible"/>
                                      </p:to>
                                    </p:set>
                                    <p:animEffect transition="in" filter="fade">
                                      <p:cBhvr>
                                        <p:cTn id="247" dur="500"/>
                                        <p:tgtEl>
                                          <p:spTgt spid="44"/>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5"/>
                                        </p:tgtEl>
                                        <p:attrNameLst>
                                          <p:attrName>style.visibility</p:attrName>
                                        </p:attrNameLst>
                                      </p:cBhvr>
                                      <p:to>
                                        <p:strVal val="visible"/>
                                      </p:to>
                                    </p:set>
                                    <p:animEffect transition="in" filter="fade">
                                      <p:cBhvr>
                                        <p:cTn id="250" dur="500"/>
                                        <p:tgtEl>
                                          <p:spTgt spid="45"/>
                                        </p:tgtEl>
                                      </p:cBhvr>
                                    </p:animEffect>
                                  </p:childTnLst>
                                </p:cTn>
                              </p:par>
                            </p:childTnLst>
                          </p:cTn>
                        </p:par>
                      </p:childTnLst>
                    </p:cTn>
                  </p:par>
                  <p:par>
                    <p:cTn id="251" fill="hold">
                      <p:stCondLst>
                        <p:cond delay="indefinite"/>
                      </p:stCondLst>
                      <p:childTnLst>
                        <p:par>
                          <p:cTn id="252" fill="hold">
                            <p:stCondLst>
                              <p:cond delay="0"/>
                            </p:stCondLst>
                            <p:childTnLst>
                              <p:par>
                                <p:cTn id="253" presetID="10" presetClass="exit" presetSubtype="0" fill="hold" nodeType="clickEffect">
                                  <p:stCondLst>
                                    <p:cond delay="0"/>
                                  </p:stCondLst>
                                  <p:childTnLst>
                                    <p:animEffect transition="out" filter="fade">
                                      <p:cBhvr>
                                        <p:cTn id="254" dur="10"/>
                                        <p:tgtEl>
                                          <p:spTgt spid="11"/>
                                        </p:tgtEl>
                                      </p:cBhvr>
                                    </p:animEffect>
                                    <p:set>
                                      <p:cBhvr>
                                        <p:cTn id="255" dur="1" fill="hold">
                                          <p:stCondLst>
                                            <p:cond delay="9"/>
                                          </p:stCondLst>
                                        </p:cTn>
                                        <p:tgtEl>
                                          <p:spTgt spid="11"/>
                                        </p:tgtEl>
                                        <p:attrNameLst>
                                          <p:attrName>style.visibility</p:attrName>
                                        </p:attrNameLst>
                                      </p:cBhvr>
                                      <p:to>
                                        <p:strVal val="hidden"/>
                                      </p:to>
                                    </p:set>
                                  </p:childTnLst>
                                </p:cTn>
                              </p:par>
                              <p:par>
                                <p:cTn id="256" presetID="10" presetClass="exit" presetSubtype="0" fill="hold" nodeType="withEffect">
                                  <p:stCondLst>
                                    <p:cond delay="0"/>
                                  </p:stCondLst>
                                  <p:childTnLst>
                                    <p:animEffect transition="out" filter="fade">
                                      <p:cBhvr>
                                        <p:cTn id="257" dur="10"/>
                                        <p:tgtEl>
                                          <p:spTgt spid="13"/>
                                        </p:tgtEl>
                                      </p:cBhvr>
                                    </p:animEffect>
                                    <p:set>
                                      <p:cBhvr>
                                        <p:cTn id="258" dur="1" fill="hold">
                                          <p:stCondLst>
                                            <p:cond delay="9"/>
                                          </p:stCondLst>
                                        </p:cTn>
                                        <p:tgtEl>
                                          <p:spTgt spid="13"/>
                                        </p:tgtEl>
                                        <p:attrNameLst>
                                          <p:attrName>style.visibility</p:attrName>
                                        </p:attrNameLst>
                                      </p:cBhvr>
                                      <p:to>
                                        <p:strVal val="hidden"/>
                                      </p:to>
                                    </p:set>
                                  </p:childTnLst>
                                </p:cTn>
                              </p:par>
                              <p:par>
                                <p:cTn id="259" presetID="10" presetClass="exit" presetSubtype="0" fill="hold" nodeType="withEffect">
                                  <p:stCondLst>
                                    <p:cond delay="0"/>
                                  </p:stCondLst>
                                  <p:childTnLst>
                                    <p:animEffect transition="out" filter="fade">
                                      <p:cBhvr>
                                        <p:cTn id="260" dur="10"/>
                                        <p:tgtEl>
                                          <p:spTgt spid="28"/>
                                        </p:tgtEl>
                                      </p:cBhvr>
                                    </p:animEffect>
                                    <p:set>
                                      <p:cBhvr>
                                        <p:cTn id="261" dur="1" fill="hold">
                                          <p:stCondLst>
                                            <p:cond delay="9"/>
                                          </p:stCondLst>
                                        </p:cTn>
                                        <p:tgtEl>
                                          <p:spTgt spid="28"/>
                                        </p:tgtEl>
                                        <p:attrNameLst>
                                          <p:attrName>style.visibility</p:attrName>
                                        </p:attrNameLst>
                                      </p:cBhvr>
                                      <p:to>
                                        <p:strVal val="hidden"/>
                                      </p:to>
                                    </p:set>
                                  </p:childTnLst>
                                </p:cTn>
                              </p:par>
                              <p:par>
                                <p:cTn id="262" presetID="10" presetClass="exit" presetSubtype="0" fill="hold" nodeType="withEffect">
                                  <p:stCondLst>
                                    <p:cond delay="0"/>
                                  </p:stCondLst>
                                  <p:childTnLst>
                                    <p:animEffect transition="out" filter="fade">
                                      <p:cBhvr>
                                        <p:cTn id="263" dur="10"/>
                                        <p:tgtEl>
                                          <p:spTgt spid="29"/>
                                        </p:tgtEl>
                                      </p:cBhvr>
                                    </p:animEffect>
                                    <p:set>
                                      <p:cBhvr>
                                        <p:cTn id="264" dur="1" fill="hold">
                                          <p:stCondLst>
                                            <p:cond delay="9"/>
                                          </p:stCondLst>
                                        </p:cTn>
                                        <p:tgtEl>
                                          <p:spTgt spid="29"/>
                                        </p:tgtEl>
                                        <p:attrNameLst>
                                          <p:attrName>style.visibility</p:attrName>
                                        </p:attrNameLst>
                                      </p:cBhvr>
                                      <p:to>
                                        <p:strVal val="hidden"/>
                                      </p:to>
                                    </p:set>
                                  </p:childTnLst>
                                </p:cTn>
                              </p:par>
                              <p:par>
                                <p:cTn id="265" presetID="10" presetClass="exit" presetSubtype="0" fill="hold" nodeType="withEffect">
                                  <p:stCondLst>
                                    <p:cond delay="0"/>
                                  </p:stCondLst>
                                  <p:childTnLst>
                                    <p:animEffect transition="out" filter="fade">
                                      <p:cBhvr>
                                        <p:cTn id="266" dur="10"/>
                                        <p:tgtEl>
                                          <p:spTgt spid="30"/>
                                        </p:tgtEl>
                                      </p:cBhvr>
                                    </p:animEffect>
                                    <p:set>
                                      <p:cBhvr>
                                        <p:cTn id="267" dur="1" fill="hold">
                                          <p:stCondLst>
                                            <p:cond delay="9"/>
                                          </p:stCondLst>
                                        </p:cTn>
                                        <p:tgtEl>
                                          <p:spTgt spid="30"/>
                                        </p:tgtEl>
                                        <p:attrNameLst>
                                          <p:attrName>style.visibility</p:attrName>
                                        </p:attrNameLst>
                                      </p:cBhvr>
                                      <p:to>
                                        <p:strVal val="hidden"/>
                                      </p:to>
                                    </p:set>
                                  </p:childTnLst>
                                </p:cTn>
                              </p:par>
                              <p:par>
                                <p:cTn id="268" presetID="10" presetClass="exit" presetSubtype="0" fill="hold" nodeType="withEffect">
                                  <p:stCondLst>
                                    <p:cond delay="0"/>
                                  </p:stCondLst>
                                  <p:childTnLst>
                                    <p:animEffect transition="out" filter="fade">
                                      <p:cBhvr>
                                        <p:cTn id="269" dur="10"/>
                                        <p:tgtEl>
                                          <p:spTgt spid="31"/>
                                        </p:tgtEl>
                                      </p:cBhvr>
                                    </p:animEffect>
                                    <p:set>
                                      <p:cBhvr>
                                        <p:cTn id="270" dur="1" fill="hold">
                                          <p:stCondLst>
                                            <p:cond delay="9"/>
                                          </p:stCondLst>
                                        </p:cTn>
                                        <p:tgtEl>
                                          <p:spTgt spid="31"/>
                                        </p:tgtEl>
                                        <p:attrNameLst>
                                          <p:attrName>style.visibility</p:attrName>
                                        </p:attrNameLst>
                                      </p:cBhvr>
                                      <p:to>
                                        <p:strVal val="hidden"/>
                                      </p:to>
                                    </p:set>
                                  </p:childTnLst>
                                </p:cTn>
                              </p:par>
                              <p:par>
                                <p:cTn id="271" presetID="10" presetClass="exit" presetSubtype="0" fill="hold" nodeType="withEffect">
                                  <p:stCondLst>
                                    <p:cond delay="0"/>
                                  </p:stCondLst>
                                  <p:childTnLst>
                                    <p:animEffect transition="out" filter="fade">
                                      <p:cBhvr>
                                        <p:cTn id="272" dur="10"/>
                                        <p:tgtEl>
                                          <p:spTgt spid="32"/>
                                        </p:tgtEl>
                                      </p:cBhvr>
                                    </p:animEffect>
                                    <p:set>
                                      <p:cBhvr>
                                        <p:cTn id="273" dur="1" fill="hold">
                                          <p:stCondLst>
                                            <p:cond delay="9"/>
                                          </p:stCondLst>
                                        </p:cTn>
                                        <p:tgtEl>
                                          <p:spTgt spid="32"/>
                                        </p:tgtEl>
                                        <p:attrNameLst>
                                          <p:attrName>style.visibility</p:attrName>
                                        </p:attrNameLst>
                                      </p:cBhvr>
                                      <p:to>
                                        <p:strVal val="hidden"/>
                                      </p:to>
                                    </p:set>
                                  </p:childTnLst>
                                </p:cTn>
                              </p:par>
                              <p:par>
                                <p:cTn id="274" presetID="10" presetClass="exit" presetSubtype="0" fill="hold" nodeType="withEffect">
                                  <p:stCondLst>
                                    <p:cond delay="0"/>
                                  </p:stCondLst>
                                  <p:childTnLst>
                                    <p:animEffect transition="out" filter="fade">
                                      <p:cBhvr>
                                        <p:cTn id="275" dur="10"/>
                                        <p:tgtEl>
                                          <p:spTgt spid="33"/>
                                        </p:tgtEl>
                                      </p:cBhvr>
                                    </p:animEffect>
                                    <p:set>
                                      <p:cBhvr>
                                        <p:cTn id="276" dur="1" fill="hold">
                                          <p:stCondLst>
                                            <p:cond delay="9"/>
                                          </p:stCondLst>
                                        </p:cTn>
                                        <p:tgtEl>
                                          <p:spTgt spid="33"/>
                                        </p:tgtEl>
                                        <p:attrNameLst>
                                          <p:attrName>style.visibility</p:attrName>
                                        </p:attrNameLst>
                                      </p:cBhvr>
                                      <p:to>
                                        <p:strVal val="hidden"/>
                                      </p:to>
                                    </p:set>
                                  </p:childTnLst>
                                </p:cTn>
                              </p:par>
                              <p:par>
                                <p:cTn id="277" presetID="10" presetClass="exit" presetSubtype="0" fill="hold" nodeType="withEffect">
                                  <p:stCondLst>
                                    <p:cond delay="0"/>
                                  </p:stCondLst>
                                  <p:childTnLst>
                                    <p:animEffect transition="out" filter="fade">
                                      <p:cBhvr>
                                        <p:cTn id="278" dur="10"/>
                                        <p:tgtEl>
                                          <p:spTgt spid="21"/>
                                        </p:tgtEl>
                                      </p:cBhvr>
                                    </p:animEffect>
                                    <p:set>
                                      <p:cBhvr>
                                        <p:cTn id="279" dur="1" fill="hold">
                                          <p:stCondLst>
                                            <p:cond delay="9"/>
                                          </p:stCondLst>
                                        </p:cTn>
                                        <p:tgtEl>
                                          <p:spTgt spid="21"/>
                                        </p:tgtEl>
                                        <p:attrNameLst>
                                          <p:attrName>style.visibility</p:attrName>
                                        </p:attrNameLst>
                                      </p:cBhvr>
                                      <p:to>
                                        <p:strVal val="hidden"/>
                                      </p:to>
                                    </p:set>
                                  </p:childTnLst>
                                </p:cTn>
                              </p:par>
                              <p:par>
                                <p:cTn id="280" presetID="10" presetClass="exit" presetSubtype="0" fill="hold" nodeType="withEffect">
                                  <p:stCondLst>
                                    <p:cond delay="0"/>
                                  </p:stCondLst>
                                  <p:childTnLst>
                                    <p:animEffect transition="out" filter="fade">
                                      <p:cBhvr>
                                        <p:cTn id="281" dur="10"/>
                                        <p:tgtEl>
                                          <p:spTgt spid="22"/>
                                        </p:tgtEl>
                                      </p:cBhvr>
                                    </p:animEffect>
                                    <p:set>
                                      <p:cBhvr>
                                        <p:cTn id="282" dur="1" fill="hold">
                                          <p:stCondLst>
                                            <p:cond delay="9"/>
                                          </p:stCondLst>
                                        </p:cTn>
                                        <p:tgtEl>
                                          <p:spTgt spid="22"/>
                                        </p:tgtEl>
                                        <p:attrNameLst>
                                          <p:attrName>style.visibility</p:attrName>
                                        </p:attrNameLst>
                                      </p:cBhvr>
                                      <p:to>
                                        <p:strVal val="hidden"/>
                                      </p:to>
                                    </p:set>
                                  </p:childTnLst>
                                </p:cTn>
                              </p:par>
                              <p:par>
                                <p:cTn id="283" presetID="10" presetClass="exit" presetSubtype="0" fill="hold" nodeType="withEffect">
                                  <p:stCondLst>
                                    <p:cond delay="0"/>
                                  </p:stCondLst>
                                  <p:childTnLst>
                                    <p:animEffect transition="out" filter="fade">
                                      <p:cBhvr>
                                        <p:cTn id="284" dur="10"/>
                                        <p:tgtEl>
                                          <p:spTgt spid="46"/>
                                        </p:tgtEl>
                                      </p:cBhvr>
                                    </p:animEffect>
                                    <p:set>
                                      <p:cBhvr>
                                        <p:cTn id="285" dur="1" fill="hold">
                                          <p:stCondLst>
                                            <p:cond delay="9"/>
                                          </p:stCondLst>
                                        </p:cTn>
                                        <p:tgtEl>
                                          <p:spTgt spid="46"/>
                                        </p:tgtEl>
                                        <p:attrNameLst>
                                          <p:attrName>style.visibility</p:attrName>
                                        </p:attrNameLst>
                                      </p:cBhvr>
                                      <p:to>
                                        <p:strVal val="hidden"/>
                                      </p:to>
                                    </p:set>
                                  </p:childTnLst>
                                </p:cTn>
                              </p:par>
                              <p:par>
                                <p:cTn id="286" presetID="10" presetClass="exit" presetSubtype="0" fill="hold" nodeType="withEffect">
                                  <p:stCondLst>
                                    <p:cond delay="0"/>
                                  </p:stCondLst>
                                  <p:childTnLst>
                                    <p:animEffect transition="out" filter="fade">
                                      <p:cBhvr>
                                        <p:cTn id="287" dur="10"/>
                                        <p:tgtEl>
                                          <p:spTgt spid="47"/>
                                        </p:tgtEl>
                                      </p:cBhvr>
                                    </p:animEffect>
                                    <p:set>
                                      <p:cBhvr>
                                        <p:cTn id="288" dur="1" fill="hold">
                                          <p:stCondLst>
                                            <p:cond delay="9"/>
                                          </p:stCondLst>
                                        </p:cTn>
                                        <p:tgtEl>
                                          <p:spTgt spid="47"/>
                                        </p:tgtEl>
                                        <p:attrNameLst>
                                          <p:attrName>style.visibility</p:attrName>
                                        </p:attrNameLst>
                                      </p:cBhvr>
                                      <p:to>
                                        <p:strVal val="hidden"/>
                                      </p:to>
                                    </p:set>
                                  </p:childTnLst>
                                </p:cTn>
                              </p:par>
                              <p:par>
                                <p:cTn id="289" presetID="10" presetClass="exit" presetSubtype="0" fill="hold" grpId="2" nodeType="withEffect">
                                  <p:stCondLst>
                                    <p:cond delay="0"/>
                                  </p:stCondLst>
                                  <p:childTnLst>
                                    <p:animEffect transition="out" filter="fade">
                                      <p:cBhvr>
                                        <p:cTn id="290" dur="10"/>
                                        <p:tgtEl>
                                          <p:spTgt spid="2"/>
                                        </p:tgtEl>
                                      </p:cBhvr>
                                    </p:animEffect>
                                    <p:set>
                                      <p:cBhvr>
                                        <p:cTn id="291" dur="1" fill="hold">
                                          <p:stCondLst>
                                            <p:cond delay="9"/>
                                          </p:stCondLst>
                                        </p:cTn>
                                        <p:tgtEl>
                                          <p:spTgt spid="2"/>
                                        </p:tgtEl>
                                        <p:attrNameLst>
                                          <p:attrName>style.visibility</p:attrName>
                                        </p:attrNameLst>
                                      </p:cBhvr>
                                      <p:to>
                                        <p:strVal val="hidden"/>
                                      </p:to>
                                    </p:set>
                                  </p:childTnLst>
                                </p:cTn>
                              </p:par>
                              <p:par>
                                <p:cTn id="292" presetID="10" presetClass="exit" presetSubtype="0" fill="hold" grpId="2" nodeType="withEffect">
                                  <p:stCondLst>
                                    <p:cond delay="0"/>
                                  </p:stCondLst>
                                  <p:childTnLst>
                                    <p:animEffect transition="out" filter="fade">
                                      <p:cBhvr>
                                        <p:cTn id="293" dur="10"/>
                                        <p:tgtEl>
                                          <p:spTgt spid="26"/>
                                        </p:tgtEl>
                                      </p:cBhvr>
                                    </p:animEffect>
                                    <p:set>
                                      <p:cBhvr>
                                        <p:cTn id="294" dur="1" fill="hold">
                                          <p:stCondLst>
                                            <p:cond delay="9"/>
                                          </p:stCondLst>
                                        </p:cTn>
                                        <p:tgtEl>
                                          <p:spTgt spid="26"/>
                                        </p:tgtEl>
                                        <p:attrNameLst>
                                          <p:attrName>style.visibility</p:attrName>
                                        </p:attrNameLst>
                                      </p:cBhvr>
                                      <p:to>
                                        <p:strVal val="hidden"/>
                                      </p:to>
                                    </p:set>
                                  </p:childTnLst>
                                </p:cTn>
                              </p:par>
                              <p:par>
                                <p:cTn id="295" presetID="10" presetClass="exit" presetSubtype="0" fill="hold" grpId="2" nodeType="withEffect">
                                  <p:stCondLst>
                                    <p:cond delay="0"/>
                                  </p:stCondLst>
                                  <p:childTnLst>
                                    <p:animEffect transition="out" filter="fade">
                                      <p:cBhvr>
                                        <p:cTn id="296" dur="10"/>
                                        <p:tgtEl>
                                          <p:spTgt spid="27"/>
                                        </p:tgtEl>
                                      </p:cBhvr>
                                    </p:animEffect>
                                    <p:set>
                                      <p:cBhvr>
                                        <p:cTn id="297" dur="1" fill="hold">
                                          <p:stCondLst>
                                            <p:cond delay="9"/>
                                          </p:stCondLst>
                                        </p:cTn>
                                        <p:tgtEl>
                                          <p:spTgt spid="27"/>
                                        </p:tgtEl>
                                        <p:attrNameLst>
                                          <p:attrName>style.visibility</p:attrName>
                                        </p:attrNameLst>
                                      </p:cBhvr>
                                      <p:to>
                                        <p:strVal val="hidden"/>
                                      </p:to>
                                    </p:set>
                                  </p:childTnLst>
                                </p:cTn>
                              </p:par>
                              <p:par>
                                <p:cTn id="298" presetID="10" presetClass="exit" presetSubtype="0" fill="hold" grpId="2" nodeType="withEffect">
                                  <p:stCondLst>
                                    <p:cond delay="0"/>
                                  </p:stCondLst>
                                  <p:childTnLst>
                                    <p:animEffect transition="out" filter="fade">
                                      <p:cBhvr>
                                        <p:cTn id="299" dur="10"/>
                                        <p:tgtEl>
                                          <p:spTgt spid="37"/>
                                        </p:tgtEl>
                                      </p:cBhvr>
                                    </p:animEffect>
                                    <p:set>
                                      <p:cBhvr>
                                        <p:cTn id="300" dur="1" fill="hold">
                                          <p:stCondLst>
                                            <p:cond delay="9"/>
                                          </p:stCondLst>
                                        </p:cTn>
                                        <p:tgtEl>
                                          <p:spTgt spid="37"/>
                                        </p:tgtEl>
                                        <p:attrNameLst>
                                          <p:attrName>style.visibility</p:attrName>
                                        </p:attrNameLst>
                                      </p:cBhvr>
                                      <p:to>
                                        <p:strVal val="hidden"/>
                                      </p:to>
                                    </p:set>
                                  </p:childTnLst>
                                </p:cTn>
                              </p:par>
                              <p:par>
                                <p:cTn id="301" presetID="10" presetClass="exit" presetSubtype="0" fill="hold" grpId="2" nodeType="withEffect">
                                  <p:stCondLst>
                                    <p:cond delay="0"/>
                                  </p:stCondLst>
                                  <p:childTnLst>
                                    <p:animEffect transition="out" filter="fade">
                                      <p:cBhvr>
                                        <p:cTn id="302" dur="10"/>
                                        <p:tgtEl>
                                          <p:spTgt spid="38"/>
                                        </p:tgtEl>
                                      </p:cBhvr>
                                    </p:animEffect>
                                    <p:set>
                                      <p:cBhvr>
                                        <p:cTn id="303" dur="1" fill="hold">
                                          <p:stCondLst>
                                            <p:cond delay="9"/>
                                          </p:stCondLst>
                                        </p:cTn>
                                        <p:tgtEl>
                                          <p:spTgt spid="38"/>
                                        </p:tgtEl>
                                        <p:attrNameLst>
                                          <p:attrName>style.visibility</p:attrName>
                                        </p:attrNameLst>
                                      </p:cBhvr>
                                      <p:to>
                                        <p:strVal val="hidden"/>
                                      </p:to>
                                    </p:set>
                                  </p:childTnLst>
                                </p:cTn>
                              </p:par>
                              <p:par>
                                <p:cTn id="304" presetID="10" presetClass="exit" presetSubtype="0" fill="hold" grpId="2" nodeType="withEffect">
                                  <p:stCondLst>
                                    <p:cond delay="0"/>
                                  </p:stCondLst>
                                  <p:childTnLst>
                                    <p:animEffect transition="out" filter="fade">
                                      <p:cBhvr>
                                        <p:cTn id="305" dur="10"/>
                                        <p:tgtEl>
                                          <p:spTgt spid="39"/>
                                        </p:tgtEl>
                                      </p:cBhvr>
                                    </p:animEffect>
                                    <p:set>
                                      <p:cBhvr>
                                        <p:cTn id="306" dur="1" fill="hold">
                                          <p:stCondLst>
                                            <p:cond delay="9"/>
                                          </p:stCondLst>
                                        </p:cTn>
                                        <p:tgtEl>
                                          <p:spTgt spid="39"/>
                                        </p:tgtEl>
                                        <p:attrNameLst>
                                          <p:attrName>style.visibility</p:attrName>
                                        </p:attrNameLst>
                                      </p:cBhvr>
                                      <p:to>
                                        <p:strVal val="hidden"/>
                                      </p:to>
                                    </p:set>
                                  </p:childTnLst>
                                </p:cTn>
                              </p:par>
                              <p:par>
                                <p:cTn id="307" presetID="10" presetClass="exit" presetSubtype="0" fill="hold" grpId="2" nodeType="withEffect">
                                  <p:stCondLst>
                                    <p:cond delay="0"/>
                                  </p:stCondLst>
                                  <p:childTnLst>
                                    <p:animEffect transition="out" filter="fade">
                                      <p:cBhvr>
                                        <p:cTn id="308" dur="10"/>
                                        <p:tgtEl>
                                          <p:spTgt spid="41"/>
                                        </p:tgtEl>
                                      </p:cBhvr>
                                    </p:animEffect>
                                    <p:set>
                                      <p:cBhvr>
                                        <p:cTn id="309" dur="1" fill="hold">
                                          <p:stCondLst>
                                            <p:cond delay="9"/>
                                          </p:stCondLst>
                                        </p:cTn>
                                        <p:tgtEl>
                                          <p:spTgt spid="41"/>
                                        </p:tgtEl>
                                        <p:attrNameLst>
                                          <p:attrName>style.visibility</p:attrName>
                                        </p:attrNameLst>
                                      </p:cBhvr>
                                      <p:to>
                                        <p:strVal val="hidden"/>
                                      </p:to>
                                    </p:set>
                                  </p:childTnLst>
                                </p:cTn>
                              </p:par>
                              <p:par>
                                <p:cTn id="310" presetID="10" presetClass="exit" presetSubtype="0" fill="hold" grpId="2" nodeType="withEffect">
                                  <p:stCondLst>
                                    <p:cond delay="0"/>
                                  </p:stCondLst>
                                  <p:childTnLst>
                                    <p:animEffect transition="out" filter="fade">
                                      <p:cBhvr>
                                        <p:cTn id="311" dur="10"/>
                                        <p:tgtEl>
                                          <p:spTgt spid="42"/>
                                        </p:tgtEl>
                                      </p:cBhvr>
                                    </p:animEffect>
                                    <p:set>
                                      <p:cBhvr>
                                        <p:cTn id="312" dur="1" fill="hold">
                                          <p:stCondLst>
                                            <p:cond delay="9"/>
                                          </p:stCondLst>
                                        </p:cTn>
                                        <p:tgtEl>
                                          <p:spTgt spid="42"/>
                                        </p:tgtEl>
                                        <p:attrNameLst>
                                          <p:attrName>style.visibility</p:attrName>
                                        </p:attrNameLst>
                                      </p:cBhvr>
                                      <p:to>
                                        <p:strVal val="hidden"/>
                                      </p:to>
                                    </p:set>
                                  </p:childTnLst>
                                </p:cTn>
                              </p:par>
                              <p:par>
                                <p:cTn id="313" presetID="10" presetClass="exit" presetSubtype="0" fill="hold" grpId="2" nodeType="withEffect">
                                  <p:stCondLst>
                                    <p:cond delay="0"/>
                                  </p:stCondLst>
                                  <p:childTnLst>
                                    <p:animEffect transition="out" filter="fade">
                                      <p:cBhvr>
                                        <p:cTn id="314" dur="10"/>
                                        <p:tgtEl>
                                          <p:spTgt spid="43"/>
                                        </p:tgtEl>
                                      </p:cBhvr>
                                    </p:animEffect>
                                    <p:set>
                                      <p:cBhvr>
                                        <p:cTn id="315" dur="1" fill="hold">
                                          <p:stCondLst>
                                            <p:cond delay="9"/>
                                          </p:stCondLst>
                                        </p:cTn>
                                        <p:tgtEl>
                                          <p:spTgt spid="43"/>
                                        </p:tgtEl>
                                        <p:attrNameLst>
                                          <p:attrName>style.visibility</p:attrName>
                                        </p:attrNameLst>
                                      </p:cBhvr>
                                      <p:to>
                                        <p:strVal val="hidden"/>
                                      </p:to>
                                    </p:set>
                                  </p:childTnLst>
                                </p:cTn>
                              </p:par>
                              <p:par>
                                <p:cTn id="316" presetID="10" presetClass="exit" presetSubtype="0" fill="hold" grpId="2" nodeType="withEffect">
                                  <p:stCondLst>
                                    <p:cond delay="0"/>
                                  </p:stCondLst>
                                  <p:childTnLst>
                                    <p:animEffect transition="out" filter="fade">
                                      <p:cBhvr>
                                        <p:cTn id="317" dur="10"/>
                                        <p:tgtEl>
                                          <p:spTgt spid="44"/>
                                        </p:tgtEl>
                                      </p:cBhvr>
                                    </p:animEffect>
                                    <p:set>
                                      <p:cBhvr>
                                        <p:cTn id="318" dur="1" fill="hold">
                                          <p:stCondLst>
                                            <p:cond delay="9"/>
                                          </p:stCondLst>
                                        </p:cTn>
                                        <p:tgtEl>
                                          <p:spTgt spid="44"/>
                                        </p:tgtEl>
                                        <p:attrNameLst>
                                          <p:attrName>style.visibility</p:attrName>
                                        </p:attrNameLst>
                                      </p:cBhvr>
                                      <p:to>
                                        <p:strVal val="hidden"/>
                                      </p:to>
                                    </p:set>
                                  </p:childTnLst>
                                </p:cTn>
                              </p:par>
                              <p:par>
                                <p:cTn id="319" presetID="10" presetClass="exit" presetSubtype="0" fill="hold" grpId="2" nodeType="withEffect">
                                  <p:stCondLst>
                                    <p:cond delay="0"/>
                                  </p:stCondLst>
                                  <p:childTnLst>
                                    <p:animEffect transition="out" filter="fade">
                                      <p:cBhvr>
                                        <p:cTn id="320" dur="10"/>
                                        <p:tgtEl>
                                          <p:spTgt spid="45"/>
                                        </p:tgtEl>
                                      </p:cBhvr>
                                    </p:animEffect>
                                    <p:set>
                                      <p:cBhvr>
                                        <p:cTn id="321" dur="1" fill="hold">
                                          <p:stCondLst>
                                            <p:cond delay="9"/>
                                          </p:stCondLst>
                                        </p:cTn>
                                        <p:tgtEl>
                                          <p:spTgt spid="45"/>
                                        </p:tgtEl>
                                        <p:attrNameLst>
                                          <p:attrName>style.visibility</p:attrName>
                                        </p:attrNameLst>
                                      </p:cBhvr>
                                      <p:to>
                                        <p:strVal val="hidden"/>
                                      </p:to>
                                    </p:set>
                                  </p:childTnLst>
                                </p:cTn>
                              </p:par>
                              <p:par>
                                <p:cTn id="322" presetID="26" presetClass="entr" presetSubtype="0" fill="hold" nodeType="withEffect">
                                  <p:stCondLst>
                                    <p:cond delay="0"/>
                                  </p:stCondLst>
                                  <p:childTnLst>
                                    <p:set>
                                      <p:cBhvr>
                                        <p:cTn id="323" dur="1" fill="hold">
                                          <p:stCondLst>
                                            <p:cond delay="0"/>
                                          </p:stCondLst>
                                        </p:cTn>
                                        <p:tgtEl>
                                          <p:spTgt spid="48"/>
                                        </p:tgtEl>
                                        <p:attrNameLst>
                                          <p:attrName>style.visibility</p:attrName>
                                        </p:attrNameLst>
                                      </p:cBhvr>
                                      <p:to>
                                        <p:strVal val="visible"/>
                                      </p:to>
                                    </p:set>
                                    <p:animEffect transition="in" filter="wipe(down)">
                                      <p:cBhvr>
                                        <p:cTn id="324" dur="580">
                                          <p:stCondLst>
                                            <p:cond delay="0"/>
                                          </p:stCondLst>
                                        </p:cTn>
                                        <p:tgtEl>
                                          <p:spTgt spid="48"/>
                                        </p:tgtEl>
                                      </p:cBhvr>
                                    </p:animEffect>
                                    <p:anim calcmode="lin" valueType="num">
                                      <p:cBhvr>
                                        <p:cTn id="325"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26"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27"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328"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329"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330" dur="26">
                                          <p:stCondLst>
                                            <p:cond delay="650"/>
                                          </p:stCondLst>
                                        </p:cTn>
                                        <p:tgtEl>
                                          <p:spTgt spid="48"/>
                                        </p:tgtEl>
                                      </p:cBhvr>
                                      <p:to x="100000" y="60000"/>
                                    </p:animScale>
                                    <p:animScale>
                                      <p:cBhvr>
                                        <p:cTn id="331" dur="166" decel="50000">
                                          <p:stCondLst>
                                            <p:cond delay="676"/>
                                          </p:stCondLst>
                                        </p:cTn>
                                        <p:tgtEl>
                                          <p:spTgt spid="48"/>
                                        </p:tgtEl>
                                      </p:cBhvr>
                                      <p:to x="100000" y="100000"/>
                                    </p:animScale>
                                    <p:animScale>
                                      <p:cBhvr>
                                        <p:cTn id="332" dur="26">
                                          <p:stCondLst>
                                            <p:cond delay="1312"/>
                                          </p:stCondLst>
                                        </p:cTn>
                                        <p:tgtEl>
                                          <p:spTgt spid="48"/>
                                        </p:tgtEl>
                                      </p:cBhvr>
                                      <p:to x="100000" y="80000"/>
                                    </p:animScale>
                                    <p:animScale>
                                      <p:cBhvr>
                                        <p:cTn id="333" dur="166" decel="50000">
                                          <p:stCondLst>
                                            <p:cond delay="1338"/>
                                          </p:stCondLst>
                                        </p:cTn>
                                        <p:tgtEl>
                                          <p:spTgt spid="48"/>
                                        </p:tgtEl>
                                      </p:cBhvr>
                                      <p:to x="100000" y="100000"/>
                                    </p:animScale>
                                    <p:animScale>
                                      <p:cBhvr>
                                        <p:cTn id="334" dur="26">
                                          <p:stCondLst>
                                            <p:cond delay="1642"/>
                                          </p:stCondLst>
                                        </p:cTn>
                                        <p:tgtEl>
                                          <p:spTgt spid="48"/>
                                        </p:tgtEl>
                                      </p:cBhvr>
                                      <p:to x="100000" y="90000"/>
                                    </p:animScale>
                                    <p:animScale>
                                      <p:cBhvr>
                                        <p:cTn id="335" dur="166" decel="50000">
                                          <p:stCondLst>
                                            <p:cond delay="1668"/>
                                          </p:stCondLst>
                                        </p:cTn>
                                        <p:tgtEl>
                                          <p:spTgt spid="48"/>
                                        </p:tgtEl>
                                      </p:cBhvr>
                                      <p:to x="100000" y="100000"/>
                                    </p:animScale>
                                    <p:animScale>
                                      <p:cBhvr>
                                        <p:cTn id="336" dur="26">
                                          <p:stCondLst>
                                            <p:cond delay="1808"/>
                                          </p:stCondLst>
                                        </p:cTn>
                                        <p:tgtEl>
                                          <p:spTgt spid="48"/>
                                        </p:tgtEl>
                                      </p:cBhvr>
                                      <p:to x="100000" y="95000"/>
                                    </p:animScale>
                                    <p:animScale>
                                      <p:cBhvr>
                                        <p:cTn id="337" dur="166" decel="50000">
                                          <p:stCondLst>
                                            <p:cond delay="1834"/>
                                          </p:stCondLst>
                                        </p:cTn>
                                        <p:tgtEl>
                                          <p:spTgt spid="48"/>
                                        </p:tgtEl>
                                      </p:cBhvr>
                                      <p:to x="100000" y="100000"/>
                                    </p:animScale>
                                  </p:childTnLst>
                                </p:cTn>
                              </p:par>
                            </p:childTnLst>
                          </p:cTn>
                        </p:par>
                      </p:childTnLst>
                    </p:cTn>
                  </p:par>
                  <p:par>
                    <p:cTn id="338" fill="hold">
                      <p:stCondLst>
                        <p:cond delay="indefinite"/>
                      </p:stCondLst>
                      <p:childTnLst>
                        <p:par>
                          <p:cTn id="339" fill="hold">
                            <p:stCondLst>
                              <p:cond delay="0"/>
                            </p:stCondLst>
                            <p:childTnLst>
                              <p:par>
                                <p:cTn id="340" presetID="32" presetClass="emph" presetSubtype="0" fill="hold" nodeType="clickEffect">
                                  <p:stCondLst>
                                    <p:cond delay="0"/>
                                  </p:stCondLst>
                                  <p:childTnLst>
                                    <p:animRot by="120000">
                                      <p:cBhvr>
                                        <p:cTn id="341" dur="75" fill="hold">
                                          <p:stCondLst>
                                            <p:cond delay="0"/>
                                          </p:stCondLst>
                                        </p:cTn>
                                        <p:tgtEl>
                                          <p:spTgt spid="48"/>
                                        </p:tgtEl>
                                        <p:attrNameLst>
                                          <p:attrName>r</p:attrName>
                                        </p:attrNameLst>
                                      </p:cBhvr>
                                    </p:animRot>
                                    <p:animRot by="-240000">
                                      <p:cBhvr>
                                        <p:cTn id="342" dur="150" fill="hold">
                                          <p:stCondLst>
                                            <p:cond delay="150"/>
                                          </p:stCondLst>
                                        </p:cTn>
                                        <p:tgtEl>
                                          <p:spTgt spid="48"/>
                                        </p:tgtEl>
                                        <p:attrNameLst>
                                          <p:attrName>r</p:attrName>
                                        </p:attrNameLst>
                                      </p:cBhvr>
                                    </p:animRot>
                                    <p:animRot by="240000">
                                      <p:cBhvr>
                                        <p:cTn id="343" dur="150" fill="hold">
                                          <p:stCondLst>
                                            <p:cond delay="300"/>
                                          </p:stCondLst>
                                        </p:cTn>
                                        <p:tgtEl>
                                          <p:spTgt spid="48"/>
                                        </p:tgtEl>
                                        <p:attrNameLst>
                                          <p:attrName>r</p:attrName>
                                        </p:attrNameLst>
                                      </p:cBhvr>
                                    </p:animRot>
                                    <p:animRot by="-240000">
                                      <p:cBhvr>
                                        <p:cTn id="344" dur="150" fill="hold">
                                          <p:stCondLst>
                                            <p:cond delay="450"/>
                                          </p:stCondLst>
                                        </p:cTn>
                                        <p:tgtEl>
                                          <p:spTgt spid="48"/>
                                        </p:tgtEl>
                                        <p:attrNameLst>
                                          <p:attrName>r</p:attrName>
                                        </p:attrNameLst>
                                      </p:cBhvr>
                                    </p:animRot>
                                    <p:animRot by="120000">
                                      <p:cBhvr>
                                        <p:cTn id="345" dur="150" fill="hold">
                                          <p:stCondLst>
                                            <p:cond delay="600"/>
                                          </p:stCondLst>
                                        </p:cTn>
                                        <p:tgtEl>
                                          <p:spTgt spid="48"/>
                                        </p:tgtEl>
                                        <p:attrNameLst>
                                          <p:attrName>r</p:attrName>
                                        </p:attrNameLst>
                                      </p:cBhvr>
                                    </p:animRot>
                                  </p:childTnLst>
                                </p:cTn>
                              </p:par>
                              <p:par>
                                <p:cTn id="346" presetID="10" presetClass="exit" presetSubtype="0" fill="hold" nodeType="withEffect">
                                  <p:stCondLst>
                                    <p:cond delay="0"/>
                                  </p:stCondLst>
                                  <p:childTnLst>
                                    <p:animEffect transition="out" filter="fade">
                                      <p:cBhvr>
                                        <p:cTn id="347" dur="10"/>
                                        <p:tgtEl>
                                          <p:spTgt spid="48"/>
                                        </p:tgtEl>
                                      </p:cBhvr>
                                    </p:animEffect>
                                    <p:set>
                                      <p:cBhvr>
                                        <p:cTn id="348" dur="1" fill="hold">
                                          <p:stCondLst>
                                            <p:cond delay="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2"/>
      <p:bldP spid="26" grpId="0"/>
      <p:bldP spid="26" grpId="2"/>
      <p:bldP spid="27" grpId="0"/>
      <p:bldP spid="27" grpId="2"/>
      <p:bldP spid="37" grpId="0"/>
      <p:bldP spid="37" grpId="2"/>
      <p:bldP spid="38" grpId="0"/>
      <p:bldP spid="38" grpId="2"/>
      <p:bldP spid="39" grpId="0"/>
      <p:bldP spid="39" grpId="2"/>
      <p:bldP spid="41" grpId="0"/>
      <p:bldP spid="41" grpId="2"/>
      <p:bldP spid="42" grpId="0"/>
      <p:bldP spid="42" grpId="2"/>
      <p:bldP spid="43" grpId="0"/>
      <p:bldP spid="43" grpId="2"/>
      <p:bldP spid="44" grpId="0"/>
      <p:bldP spid="44" grpId="2"/>
      <p:bldP spid="45" grpId="0"/>
      <p:bldP spid="45"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3" name="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752599" y="117474"/>
            <a:ext cx="5578475" cy="557847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6200" y="285750"/>
            <a:ext cx="9067800"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Tiếng vọng của núi</a:t>
            </a:r>
            <a:r>
              <a:rPr lang="en-US" sz="3200">
                <a:solidFill>
                  <a:schemeClr val="tx1"/>
                </a:solidFill>
                <a:latin typeface="Arial" pitchFamily="34" charset="0"/>
                <a:cs typeface="Arial" pitchFamily="34" charset="0"/>
              </a:rPr>
              <a:t> (trang 98, 99).</a:t>
            </a:r>
          </a:p>
          <a:p>
            <a:pPr marL="457138" indent="-457138" algn="just">
              <a:buFontTx/>
              <a:buChar char="-"/>
            </a:pPr>
            <a:r>
              <a:rPr lang="en-US" sz="3200">
                <a:solidFill>
                  <a:schemeClr val="tx1"/>
                </a:solidFill>
                <a:latin typeface="Arial" pitchFamily="34" charset="0"/>
                <a:cs typeface="Arial" pitchFamily="34" charset="0"/>
              </a:rPr>
              <a:t>Chuẩn bị bài mới (trang 100, 101).</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25"/>
            <a:ext cx="8229600" cy="1255101"/>
          </a:xfrm>
          <a:solidFill>
            <a:schemeClr val="accent6">
              <a:lumMod val="20000"/>
              <a:lumOff val="80000"/>
            </a:schemeClr>
          </a:solidFill>
        </p:spPr>
        <p:txBody>
          <a:bodyPr>
            <a:normAutofit fontScale="90000"/>
          </a:bodyPr>
          <a:lstStyle/>
          <a:p>
            <a:r>
              <a:rPr lang="en-US">
                <a:solidFill>
                  <a:srgbClr val="002060"/>
                </a:solidFill>
                <a:latin typeface="Arial" pitchFamily="34" charset="0"/>
                <a:cs typeface="Arial" pitchFamily="34" charset="0"/>
              </a:rPr>
              <a:t>Hai loài vật nào xuất hiện trong câu chuyện </a:t>
            </a:r>
            <a:r>
              <a:rPr lang="en-US" i="1">
                <a:solidFill>
                  <a:srgbClr val="002060"/>
                </a:solidFill>
                <a:latin typeface="Arial" pitchFamily="34" charset="0"/>
                <a:cs typeface="Arial" pitchFamily="34" charset="0"/>
              </a:rPr>
              <a:t>Chú bé chăn cừu</a:t>
            </a:r>
            <a:r>
              <a:rPr lang="en-US">
                <a:solidFill>
                  <a:srgbClr val="002060"/>
                </a:solidFill>
                <a:latin typeface="Arial" pitchFamily="34" charset="0"/>
                <a:cs typeface="Arial" pitchFamily="34" charset="0"/>
              </a:rPr>
              <a:t>?</a:t>
            </a:r>
          </a:p>
        </p:txBody>
      </p:sp>
      <p:sp>
        <p:nvSpPr>
          <p:cNvPr id="4" name="Title 1"/>
          <p:cNvSpPr txBox="1">
            <a:spLocks/>
          </p:cNvSpPr>
          <p:nvPr/>
        </p:nvSpPr>
        <p:spPr>
          <a:xfrm>
            <a:off x="1524000" y="2781300"/>
            <a:ext cx="6633937" cy="16002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B. Sói và chú bé chăn cừu</a:t>
            </a:r>
          </a:p>
        </p:txBody>
      </p:sp>
      <p:sp>
        <p:nvSpPr>
          <p:cNvPr id="5" name="Title 1"/>
          <p:cNvSpPr txBox="1">
            <a:spLocks/>
          </p:cNvSpPr>
          <p:nvPr/>
        </p:nvSpPr>
        <p:spPr>
          <a:xfrm>
            <a:off x="1524003" y="203835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A. Sói và cừu</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3950"/>
          <a:stretch/>
        </p:blipFill>
        <p:spPr>
          <a:xfrm>
            <a:off x="6758671" y="1585946"/>
            <a:ext cx="1704726" cy="158425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7531"/>
          <a:stretch/>
        </p:blipFill>
        <p:spPr>
          <a:xfrm flipH="1">
            <a:off x="5562600" y="1592296"/>
            <a:ext cx="1196071" cy="1577908"/>
          </a:xfrm>
          <a:prstGeom prst="rect">
            <a:avLst/>
          </a:prstGeom>
        </p:spPr>
      </p:pic>
    </p:spTree>
    <p:extLst>
      <p:ext uri="{BB962C8B-B14F-4D97-AF65-F5344CB8AC3E}">
        <p14:creationId xmlns:p14="http://schemas.microsoft.com/office/powerpoint/2010/main" val="90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p:stCondLst>
                              <p:cond delay="68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5933"/>
            <a:ext cx="8915400" cy="1567434"/>
          </a:xfrm>
          <a:solidFill>
            <a:schemeClr val="accent6">
              <a:lumMod val="20000"/>
              <a:lumOff val="80000"/>
            </a:schemeClr>
          </a:solidFill>
        </p:spPr>
        <p:txBody>
          <a:bodyPr>
            <a:normAutofit fontScale="90000"/>
          </a:bodyPr>
          <a:lstStyle/>
          <a:p>
            <a:pPr algn="l">
              <a:lnSpc>
                <a:spcPct val="150000"/>
              </a:lnSpc>
            </a:pPr>
            <a:r>
              <a:rPr lang="en-US">
                <a:latin typeface="Arial" pitchFamily="34" charset="0"/>
                <a:cs typeface="Arial" pitchFamily="34" charset="0"/>
              </a:rPr>
              <a:t>Hoàn thành câu sau:</a:t>
            </a:r>
            <a:br>
              <a:rPr lang="en-US">
                <a:latin typeface="Arial" pitchFamily="34" charset="0"/>
                <a:cs typeface="Arial" pitchFamily="34" charset="0"/>
              </a:rPr>
            </a:br>
            <a:r>
              <a:rPr lang="en-US">
                <a:latin typeface="Arial" pitchFamily="34" charset="0"/>
                <a:cs typeface="Arial" pitchFamily="34" charset="0"/>
              </a:rPr>
              <a:t>Nói dối ………… </a:t>
            </a:r>
            <a:r>
              <a:rPr lang="en-US" b="1">
                <a:latin typeface="Arial" pitchFamily="34" charset="0"/>
                <a:cs typeface="Arial" pitchFamily="34" charset="0"/>
              </a:rPr>
              <a:t>.</a:t>
            </a:r>
            <a:endParaRPr lang="en-US" b="1">
              <a:solidFill>
                <a:srgbClr val="002060"/>
              </a:solidFill>
              <a:latin typeface="Arial" pitchFamily="34" charset="0"/>
              <a:cs typeface="Arial" pitchFamily="34" charset="0"/>
            </a:endParaRPr>
          </a:p>
        </p:txBody>
      </p:sp>
      <p:sp>
        <p:nvSpPr>
          <p:cNvPr id="4" name="Title 1"/>
          <p:cNvSpPr txBox="1">
            <a:spLocks/>
          </p:cNvSpPr>
          <p:nvPr/>
        </p:nvSpPr>
        <p:spPr>
          <a:xfrm>
            <a:off x="2421165" y="2389868"/>
            <a:ext cx="5795735"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FF0000"/>
                </a:solidFill>
                <a:latin typeface="Arial" pitchFamily="34" charset="0"/>
                <a:cs typeface="Arial" pitchFamily="34" charset="0"/>
              </a:rPr>
              <a:t>A. là rất tốt </a:t>
            </a:r>
          </a:p>
        </p:txBody>
      </p:sp>
      <p:sp>
        <p:nvSpPr>
          <p:cNvPr id="5" name="Title 1"/>
          <p:cNvSpPr txBox="1">
            <a:spLocks/>
          </p:cNvSpPr>
          <p:nvPr/>
        </p:nvSpPr>
        <p:spPr>
          <a:xfrm>
            <a:off x="2433865" y="36195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FF0000"/>
                </a:solidFill>
                <a:latin typeface="Arial" pitchFamily="34" charset="0"/>
                <a:cs typeface="Arial" pitchFamily="34" charset="0"/>
              </a:rPr>
              <a:t>B. </a:t>
            </a:r>
          </a:p>
        </p:txBody>
      </p:sp>
      <p:sp>
        <p:nvSpPr>
          <p:cNvPr id="6" name="Title 1"/>
          <p:cNvSpPr txBox="1">
            <a:spLocks/>
          </p:cNvSpPr>
          <p:nvPr/>
        </p:nvSpPr>
        <p:spPr>
          <a:xfrm>
            <a:off x="2971800" y="3619500"/>
            <a:ext cx="2554967"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FF0000"/>
                </a:solidFill>
                <a:latin typeface="Arial" pitchFamily="34" charset="0"/>
                <a:cs typeface="Arial" pitchFamily="34" charset="0"/>
              </a:rPr>
              <a:t>hại thân</a:t>
            </a:r>
          </a:p>
        </p:txBody>
      </p:sp>
    </p:spTree>
    <p:extLst>
      <p:ext uri="{BB962C8B-B14F-4D97-AF65-F5344CB8AC3E}">
        <p14:creationId xmlns:p14="http://schemas.microsoft.com/office/powerpoint/2010/main" val="40506779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2.96296E-6 L -0.12291 -0.49445 " pathEditMode="relative" rAng="0" ptsTypes="AA">
                                      <p:cBhvr>
                                        <p:cTn id="6" dur="2000" fill="hold"/>
                                        <p:tgtEl>
                                          <p:spTgt spid="6"/>
                                        </p:tgtEl>
                                        <p:attrNameLst>
                                          <p:attrName>ppt_x</p:attrName>
                                          <p:attrName>ppt_y</p:attrName>
                                        </p:attrNameLst>
                                      </p:cBhvr>
                                      <p:rCtr x="-6146" y="-24722"/>
                                    </p:animMotion>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subTnLst>
                                    <p:audio>
                                      <p:cMediaNode vol="100000">
                                        <p:cTn display="0" masterRel="sameClick">
                                          <p:stCondLst>
                                            <p:cond evt="begin" delay="0">
                                              <p:tn val="10"/>
                                            </p:cond>
                                          </p:stCondLst>
                                          <p:endCondLst>
                                            <p:cond evt="onStopAudio" delay="0">
                                              <p:tgtEl>
                                                <p:sldTgt/>
                                              </p:tgtEl>
                                            </p:cond>
                                          </p:endCondLst>
                                        </p:cTn>
                                        <p:tgtEl>
                                          <p:sndTgt r:embed="rId4" name="explode.wav"/>
                                        </p:tgtEl>
                                      </p:cMediaNode>
                                    </p:audio>
                                  </p:subTnLst>
                                </p:cTn>
                              </p:par>
                            </p:childTnLst>
                          </p:cTn>
                        </p:par>
                      </p:childTnLst>
                    </p:cTn>
                  </p:par>
                </p:childTnLst>
              </p:cTn>
              <p:nextCondLst>
                <p:cond evt="onClick" delay="0">
                  <p:tgtEl>
                    <p:spTgt spid="4"/>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854823" y="6099713"/>
            <a:ext cx="4704261"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TIẾNG VỌNG CỦA NÚI</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834" y="2229080"/>
            <a:ext cx="474345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2361"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p:nvPicPr>
        <p:blipFill rotWithShape="1">
          <a:blip r:embed="rId6" cstate="print">
            <a:extLst>
              <a:ext uri="{28A0092B-C50C-407E-A947-70E740481C1C}">
                <a14:useLocalDpi xmlns:a14="http://schemas.microsoft.com/office/drawing/2010/main" val="0"/>
              </a:ext>
            </a:extLst>
          </a:blip>
          <a:srcRect b="11358"/>
          <a:stretch/>
        </p:blipFill>
        <p:spPr>
          <a:xfrm>
            <a:off x="3962883" y="3272367"/>
            <a:ext cx="2133600" cy="1569750"/>
          </a:xfrm>
          <a:prstGeom prst="rect">
            <a:avLst/>
          </a:prstGeom>
        </p:spPr>
      </p:pic>
    </p:spTree>
    <p:extLst>
      <p:ext uri="{BB962C8B-B14F-4D97-AF65-F5344CB8AC3E}">
        <p14:creationId xmlns:p14="http://schemas.microsoft.com/office/powerpoint/2010/main" val="383030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extBox 4"/>
          <p:cNvSpPr txBox="1"/>
          <p:nvPr/>
        </p:nvSpPr>
        <p:spPr>
          <a:xfrm>
            <a:off x="876300" y="209550"/>
            <a:ext cx="7962900" cy="584642"/>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Quan sát tranh</a:t>
            </a:r>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54000" y="4087086"/>
            <a:ext cx="7962900" cy="46153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a. Em nhìn thấy gì trong bức tranh?</a:t>
            </a:r>
          </a:p>
        </p:txBody>
      </p:sp>
      <p:sp>
        <p:nvSpPr>
          <p:cNvPr id="12" name="TextBox 11"/>
          <p:cNvSpPr txBox="1"/>
          <p:nvPr/>
        </p:nvSpPr>
        <p:spPr>
          <a:xfrm>
            <a:off x="254000" y="4548618"/>
            <a:ext cx="8915400" cy="46153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b. Hai phần của 2 bức tranh có gì giống nhau và khác nhau?</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868" t="26823" r="32064" b="16406"/>
          <a:stretch/>
        </p:blipFill>
        <p:spPr bwMode="auto">
          <a:xfrm>
            <a:off x="2667000" y="813196"/>
            <a:ext cx="3904638" cy="327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Tiếng vọng của núi</a:t>
            </a:r>
          </a:p>
        </p:txBody>
      </p:sp>
      <p:sp>
        <p:nvSpPr>
          <p:cNvPr id="5" name="TextBox 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400">
                <a:latin typeface="Arial" pitchFamily="34" charset="0"/>
                <a:ea typeface="Arial-Rounded" pitchFamily="34" charset="0"/>
                <a:cs typeface="Arial" pitchFamily="34" charset="0"/>
              </a:rPr>
              <a:t>	Về nhà, gấu con kể cho mẹ nghe. Gấu mẹ cười bảo: “Con hãy quay lại và nói với núi: “Tôi yêu bạn”. Gấu con làm theo lời mẹ. Quả nhiên, có tiếng vọng lại: “Tôi yêu bạn”. Gấu con bật cười vui vẻ.</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a:t>
            </a:r>
            <a:r>
              <a:rPr lang="en-US" sz="2400" i="1">
                <a:latin typeface="Arial" pitchFamily="34" charset="0"/>
                <a:ea typeface="Arial-Rounded" pitchFamily="34" charset="0"/>
                <a:cs typeface="Arial" pitchFamily="34" charset="0"/>
              </a:rPr>
              <a:t>365 kể truyện hằng đêm</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a:solidFill>
                  <a:schemeClr val="tx1"/>
                </a:solidFill>
                <a:latin typeface="Arial" pitchFamily="34" charset="0"/>
                <a:ea typeface="Arial-Rounded" pitchFamily="34" charset="0"/>
                <a:cs typeface="Arial" pitchFamily="34" charset="0"/>
              </a:rPr>
              <a:t>Học sinh đọc thầm</a:t>
            </a: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2" name="TextBox 11"/>
          <p:cNvSpPr txBox="1"/>
          <p:nvPr/>
        </p:nvSpPr>
        <p:spPr>
          <a:xfrm>
            <a:off x="1520292" y="25400"/>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Tiếng vọng của núi</a:t>
            </a:r>
          </a:p>
        </p:txBody>
      </p:sp>
      <p:sp>
        <p:nvSpPr>
          <p:cNvPr id="16" name="TextBox 15"/>
          <p:cNvSpPr txBox="1"/>
          <p:nvPr/>
        </p:nvSpPr>
        <p:spPr>
          <a:xfrm>
            <a:off x="74224" y="502566"/>
            <a:ext cx="8991600" cy="4693459"/>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a:t>
            </a:r>
            <a:r>
              <a:rPr lang="en-US" sz="2500">
                <a:latin typeface="Arial" pitchFamily="34" charset="0"/>
                <a:ea typeface="Arial-Rounded" pitchFamily="34" charset="0"/>
                <a:cs typeface="Arial" pitchFamily="34" charset="0"/>
              </a:rPr>
              <a:t>Đang đi chơi trong núi, gấu con chợt nhìn thấy một hạt dẻ. Gấu con vui mừng reo lên: “A!”. Ngay lập tức, có tiếng “A!” vọng lại. Gấu con ngạc nhiên kêu to: “Bạn là ai?”. Lại có tiếng vọng ra từ vách núi: “Bạn là ai?”. Gấu con hét lên: “Sao không nói cho tôi biết?”. Núi cũng đáp lại như vậy. Gấu con bực tức: “Tôi ghét bạn”. Khắp nơi có tiếng vọng: “Tôi ghét bạn”. Gấu con tủi thân, oà khóc.</a:t>
            </a:r>
          </a:p>
          <a:p>
            <a:pPr algn="just"/>
            <a:r>
              <a:rPr lang="en-US" sz="2500">
                <a:latin typeface="Arial" pitchFamily="34" charset="0"/>
                <a:ea typeface="Arial-Rounded" pitchFamily="34" charset="0"/>
                <a:cs typeface="Arial" pitchFamily="34" charset="0"/>
              </a:rPr>
              <a:t>	Về nhà, gấu con kể cho mẹ nghe. Gấu mẹ cười bảo: “Con hãy quay lại và nói với núi: “Tôi yêu bạn”. Gấu con làm theo lời mẹ. Quả nhiên, có tiếng vọng lại: “Tôi yêu bạn”. Gấu con bật cười vui vẻ.</a:t>
            </a:r>
          </a:p>
          <a:p>
            <a:pPr algn="r"/>
            <a:r>
              <a:rPr lang="en-US" sz="2500">
                <a:latin typeface="Arial" pitchFamily="34" charset="0"/>
                <a:ea typeface="Arial-Rounded" pitchFamily="34" charset="0"/>
                <a:cs typeface="Arial" pitchFamily="34" charset="0"/>
              </a:rPr>
              <a:t>(</a:t>
            </a:r>
            <a:r>
              <a:rPr lang="en-US" sz="2500" i="1">
                <a:latin typeface="Arial" pitchFamily="34" charset="0"/>
                <a:ea typeface="Arial-Rounded" pitchFamily="34" charset="0"/>
                <a:cs typeface="Arial" pitchFamily="34" charset="0"/>
              </a:rPr>
              <a:t>Theo</a:t>
            </a:r>
            <a:r>
              <a:rPr lang="en-US" sz="2500">
                <a:latin typeface="Arial" pitchFamily="34" charset="0"/>
                <a:ea typeface="Arial-Rounded" pitchFamily="34" charset="0"/>
                <a:cs typeface="Arial" pitchFamily="34" charset="0"/>
              </a:rPr>
              <a:t> </a:t>
            </a:r>
            <a:r>
              <a:rPr lang="en-US" sz="2500" i="1">
                <a:latin typeface="Arial" pitchFamily="34" charset="0"/>
                <a:ea typeface="Arial-Rounded" pitchFamily="34" charset="0"/>
                <a:cs typeface="Arial" pitchFamily="34" charset="0"/>
              </a:rPr>
              <a:t>365 kể truyện hằng đêm</a:t>
            </a:r>
          </a:p>
        </p:txBody>
      </p:sp>
      <p:cxnSp>
        <p:nvCxnSpPr>
          <p:cNvPr id="5" name="Straight Connector 4"/>
          <p:cNvCxnSpPr/>
          <p:nvPr/>
        </p:nvCxnSpPr>
        <p:spPr>
          <a:xfrm flipH="1">
            <a:off x="3029850" y="452807"/>
            <a:ext cx="8640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510977" y="452807"/>
            <a:ext cx="5126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815525" y="1682750"/>
            <a:ext cx="15405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475800" y="1276350"/>
            <a:ext cx="9069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713213" y="4324350"/>
            <a:ext cx="7905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1910</TotalTime>
  <Words>2441</Words>
  <Application>Microsoft Office PowerPoint</Application>
  <PresentationFormat>On-screen Show (16:9)</PresentationFormat>
  <Paragraphs>135</Paragraphs>
  <Slides>26</Slides>
  <Notes>14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Rounded MT Bold</vt:lpstr>
      <vt:lpstr>Arial-Rounded</vt:lpstr>
      <vt:lpstr>Calibri</vt:lpstr>
      <vt:lpstr>HP001 4 hàng</vt:lpstr>
      <vt:lpstr>Office Theme</vt:lpstr>
      <vt:lpstr>Thân chào quý thầy cô!  Thực tế trong dạy học, cụ thể là trong dạy học có sử dụng powerpoint, GV không nên show các câu hỏi, câu lệnh hay ra các nội dung mình nói ra màn hình quá nhiều. Đặc biệt khi dạy học để dự thi thì càng k nên đưa câu lệnh ra màn hình nhiều.  Vậy nên, từ bài soạn này, mình sẽ lược bớt các câu lệnh, thầy cô chủ động nêu câu hỏi cho HS nhé. Quá trình dạy từ chủ đề 1 đến chủ đề 5, mình tin thầy cô đã nhớ được quy trình dạy rồi nên thay đổi của mình cũng sẽ không ảnh hưởng đến chất lượng tiết dạy của thầy cô Các lưu ý và chú thích, mình sẽ ghi rõ ở phần chú thích dưới chân các slide, thầy cô chú ý theo dõi nhé! Trân trọng! </vt:lpstr>
      <vt:lpstr>PowerPoint Presentation</vt:lpstr>
      <vt:lpstr>Hai loài vật nào xuất hiện trong câu chuyện Chú bé chăn cừu?</vt:lpstr>
      <vt:lpstr>Hoàn thành câu sau: Nói dối ………… .</vt:lpstr>
      <vt:lpstr>PowerPoint Presentation</vt:lpstr>
      <vt:lpstr>PowerPoint Presentation</vt:lpstr>
      <vt:lpstr>PowerPoint Presentation</vt:lpstr>
      <vt:lpstr>PowerPoint Presentation</vt:lpstr>
      <vt:lpstr>PowerPoint Presentation</vt:lpstr>
      <vt:lpstr>mừng</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Tuyết Bùi Thị</cp:lastModifiedBy>
  <cp:revision>306</cp:revision>
  <dcterms:created xsi:type="dcterms:W3CDTF">2020-12-08T15:48:47Z</dcterms:created>
  <dcterms:modified xsi:type="dcterms:W3CDTF">2025-04-04T13:39:57Z</dcterms:modified>
</cp:coreProperties>
</file>