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72" r:id="rId4"/>
    <p:sldMasterId id="2147483784" r:id="rId5"/>
  </p:sldMasterIdLst>
  <p:notesMasterIdLst>
    <p:notesMasterId r:id="rId20"/>
  </p:notesMasterIdLst>
  <p:sldIdLst>
    <p:sldId id="263" r:id="rId6"/>
    <p:sldId id="436" r:id="rId7"/>
    <p:sldId id="438" r:id="rId8"/>
    <p:sldId id="437" r:id="rId9"/>
    <p:sldId id="599" r:id="rId10"/>
    <p:sldId id="507" r:id="rId11"/>
    <p:sldId id="601" r:id="rId12"/>
    <p:sldId id="612" r:id="rId13"/>
    <p:sldId id="607" r:id="rId14"/>
    <p:sldId id="608" r:id="rId15"/>
    <p:sldId id="609" r:id="rId16"/>
    <p:sldId id="610" r:id="rId17"/>
    <p:sldId id="611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47" autoAdjust="0"/>
    <p:restoredTop sz="92141" autoAdjust="0"/>
  </p:normalViewPr>
  <p:slideViewPr>
    <p:cSldViewPr snapToGrid="0">
      <p:cViewPr varScale="1">
        <p:scale>
          <a:sx n="59" d="100"/>
          <a:sy n="59" d="100"/>
        </p:scale>
        <p:origin x="428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0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64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0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4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2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A5FA-1F73-46AD-9D41-C175CAE6D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18512-2D65-4F8D-9C33-AB2756229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70205-2040-4B32-884A-543D569DE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39A61-84ED-4F4D-9F9A-62A989C8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0CFE8-EF18-4CE3-BB82-C41044C4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09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35F03-5274-438A-B893-3B9A28A4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F7BF0-68D4-4770-80A6-D7BCEDA9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7BB33-7501-4965-B685-1DA23436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E2D03-2D96-473C-8E66-BB61063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69733-444E-4072-B089-13D1049B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700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AE189-A7F6-46B6-B9E6-591C9483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6741-A8D6-4D5B-8C97-E27F8030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C9A32-9F3D-4972-9E5A-64F40ACC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1858-B5DD-4F3F-8A48-939E4894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5E0B9-10A5-4FEF-9ABE-19F8F189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98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A116-A1B6-4C97-8D22-C58B21EE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2F209-5EF1-467D-B275-D4E20FC59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A7839-7BEE-4CDE-AB8C-0C605E694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87FC4-E09F-45E1-972F-26C9CB75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2C33B-BEC8-4888-9444-7334CFFA5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18A47-E427-4B31-B0E7-D15FAF4D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67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D75CD-E0A0-44C5-913A-6975BF93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E0FC0-1693-477D-9697-F3A9F343D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D6649-64CB-439C-9DD1-BDC7FF47C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31981-75E0-42C3-8D64-13726A415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034F0-FB7E-4CF1-970A-45C0651AF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B6B387-4B11-4057-B227-6C12A521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01169-B473-4B28-B626-259ABCB5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B223A-EF36-4D9D-8100-5FFE7DC7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0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E90C-E08D-4812-8BBB-7CCB1B16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CCF4C-51F0-4F5B-A5B2-C9C3CB5F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576B6D-8897-486F-9996-B3D761E4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95E2E-1474-48F6-B93D-3A337E3B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73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AEF876-4003-40A6-AED0-9B10A24D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E1D80-D3B5-4863-8CAD-13D9C2A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CFCB2-40AD-4D1E-942D-2F9755DB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294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C508-B5FA-41ED-8600-36378B58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70A56-79BF-459B-9F14-456A997C7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35E0F-B263-4C10-B05F-C27A23256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2F1C-6F7C-4C6F-8255-BCE448CE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B9B03-DDEB-445C-98FD-6FDC6376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282EC-5D53-44D2-A1D2-3EBB2DE4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10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F41B-0319-43A9-95CB-33848BEC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42710-1C59-4919-B3A1-97B313EB5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891F2-E5B3-48AA-A151-3025DE9E6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87D71-BE52-449F-8C68-FE81E0A8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8FD23-DE72-4E0F-96E7-DB2C83BB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76A4E-F797-4E60-8CB6-8073FABB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889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6AB11-8CA5-46EE-B845-EA46D6BD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E2792-381B-4797-93C4-66CC7603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48EC1-08A5-485A-ADA4-8936317A2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29F28-9828-45F8-B030-F226E68E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7CDD1-7FDF-4569-B55F-6FA771F6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44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035451-AF24-4D9D-8A8E-E201D122D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B1A8E-D6FF-47B6-9F21-A7DAA5D99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9B191-6237-4C14-95DA-7A203393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40D7-9302-482F-A956-52933CAE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2D603-C241-4AC1-8EA5-FF0F69A1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5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6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9ECFD-B274-4D10-860C-4F962884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76882-501B-4AA9-AE2B-364E01773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28E9-1E14-4DB9-A24F-75F0B6533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16DC0-9EB3-4538-B74B-4FA350AC59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0DBE-70AE-4772-A9D3-2C8985DBC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3B54B-24DF-4307-8D45-0301FD348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E7A10-FF9E-4B45-949C-65E9E98C1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9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04799" y="457200"/>
            <a:ext cx="11338719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041655" y="3871912"/>
            <a:ext cx="5420783" cy="123348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4800" b="1">
              <a:solidFill>
                <a:srgbClr val="FF0000"/>
              </a:solidFill>
              <a:ea typeface="SimSun" pitchFamily="2" charset="-122"/>
            </a:endParaRPr>
          </a:p>
          <a:p>
            <a:pPr algn="ctr" defTabSz="1215904">
              <a:defRPr/>
            </a:pPr>
            <a:r>
              <a:rPr lang="en-US" altLang="zh-CN" sz="4800" b="1">
                <a:solidFill>
                  <a:srgbClr val="FF0000"/>
                </a:solidFill>
                <a:latin typeface="Calibri (Body)"/>
                <a:ea typeface="SimSun" pitchFamily="2" charset="-122"/>
              </a:rPr>
              <a:t>LỚP 1</a:t>
            </a:r>
            <a:r>
              <a:rPr lang="vi-VN" altLang="zh-CN" sz="4800" b="1">
                <a:solidFill>
                  <a:srgbClr val="FF0000"/>
                </a:solidFill>
                <a:latin typeface="Calibri (Body)"/>
                <a:ea typeface="SimSun" pitchFamily="2" charset="-122"/>
              </a:rPr>
              <a:t>A1</a:t>
            </a:r>
            <a:endParaRPr lang="zh-CN" altLang="en-US" sz="4800" b="1">
              <a:solidFill>
                <a:srgbClr val="FF0000"/>
              </a:solidFill>
              <a:latin typeface="Calibri (Body)"/>
              <a:ea typeface="SimSun" pitchFamily="2" charset="-122"/>
            </a:endParaRPr>
          </a:p>
        </p:txBody>
      </p:sp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2347595" y="0"/>
            <a:ext cx="730038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713" rIns="91305" bIns="45713">
            <a:spAutoFit/>
          </a:bodyPr>
          <a:lstStyle>
            <a:lvl1pPr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Microsoft YaHei" pitchFamily="34" charset="-122"/>
                <a:cs typeface="Tahoma" pitchFamily="34" charset="0"/>
                <a:sym typeface="+mn-lt"/>
              </a:rPr>
              <a:t>TRÖÔØNG TIEÅU HOÏC QUAÛNG SÔN</a:t>
            </a:r>
            <a:endParaRPr lang="zh-CN" altLang="en-US" sz="3200" b="1" dirty="0">
              <a:solidFill>
                <a:srgbClr val="C00000"/>
              </a:solidFill>
              <a:latin typeface="VNI-Avo" pitchFamily="2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2610134" y="6105530"/>
            <a:ext cx="7276550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vi-VN" altLang="zh-CN" sz="3200" b="1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Giaùo vieân: Tröông Thò Ngoïc Thöông</a:t>
            </a:r>
            <a:endParaRPr lang="zh-CN" altLang="en-US" sz="3200" b="1">
              <a:solidFill>
                <a:srgbClr val="C00000"/>
              </a:solidFill>
              <a:latin typeface="VNI-Avo" pitchFamily="2" charset="0"/>
              <a:ea typeface="SimSun" pitchFamily="2" charset="-122"/>
              <a:cs typeface="Tahoma" pitchFamily="34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3064088" y="2134772"/>
            <a:ext cx="5867400" cy="1338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Về dự giờ thăm lớp 1A1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2" y="601520"/>
            <a:ext cx="11332028" cy="56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4C80-8729-459F-BEFD-CA10E08A4E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4D3A7-F6CB-47F8-B7E0-2936EE9AC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5D552C-02FA-46ED-AAD7-8A394EDD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571384-81C0-49AC-91F1-C21D0C651631}"/>
              </a:ext>
            </a:extLst>
          </p:cNvPr>
          <p:cNvSpPr txBox="1"/>
          <p:nvPr/>
        </p:nvSpPr>
        <p:spPr>
          <a:xfrm>
            <a:off x="1129323" y="6031058"/>
            <a:ext cx="922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non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ngắm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bầu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ǇrƟ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9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9DF0A-6B3F-4762-A30B-C14C1E80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328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AD898-A937-4A5B-9D6A-E215124697E0}"/>
              </a:ext>
            </a:extLst>
          </p:cNvPr>
          <p:cNvSpPr txBox="1"/>
          <p:nvPr/>
        </p:nvSpPr>
        <p:spPr>
          <a:xfrm>
            <a:off x="5486400" y="3510597"/>
            <a:ext cx="248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3E2720-0579-480C-B41B-68DC3C44F5F7}"/>
              </a:ext>
            </a:extLst>
          </p:cNvPr>
          <p:cNvSpPr txBox="1"/>
          <p:nvPr/>
        </p:nvSpPr>
        <p:spPr>
          <a:xfrm>
            <a:off x="7426960" y="5412861"/>
            <a:ext cx="248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1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CD85F8-0E20-4576-BAE7-A704B43B0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0480"/>
            <a:ext cx="11988800" cy="65125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FF507-D187-415D-827F-5F207DB6AEBD}"/>
              </a:ext>
            </a:extLst>
          </p:cNvPr>
          <p:cNvSpPr txBox="1"/>
          <p:nvPr/>
        </p:nvSpPr>
        <p:spPr>
          <a:xfrm>
            <a:off x="7467600" y="2189797"/>
            <a:ext cx="248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nắng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E155F-06E7-41BD-A5BD-7D63D1A45E35}"/>
              </a:ext>
            </a:extLst>
          </p:cNvPr>
          <p:cNvSpPr txBox="1"/>
          <p:nvPr/>
        </p:nvSpPr>
        <p:spPr>
          <a:xfrm>
            <a:off x="9723120" y="3129322"/>
            <a:ext cx="2936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ấ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áp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236CA-B997-4C80-8177-BDB15A98D104}"/>
              </a:ext>
            </a:extLst>
          </p:cNvPr>
          <p:cNvSpPr txBox="1"/>
          <p:nvPr/>
        </p:nvSpPr>
        <p:spPr>
          <a:xfrm>
            <a:off x="1452880" y="5267493"/>
            <a:ext cx="2936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nhật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4" y="42203"/>
            <a:ext cx="12132311" cy="237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1" y="150317"/>
            <a:ext cx="12033479" cy="6518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97" y="6262542"/>
            <a:ext cx="5368853" cy="595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17" y="6145170"/>
            <a:ext cx="6233597" cy="6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4" y="42203"/>
            <a:ext cx="12132311" cy="2377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824" y="3240797"/>
            <a:ext cx="7873695" cy="20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053409" y="761924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TIA NẮNG ĐI ĐÂU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12" y="1650484"/>
            <a:ext cx="10987236" cy="2555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11" y="4248443"/>
            <a:ext cx="11676553" cy="2566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8703" y="6424830"/>
            <a:ext cx="1219370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6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3258"/>
          <a:stretch/>
        </p:blipFill>
        <p:spPr>
          <a:xfrm>
            <a:off x="2518056" y="3182713"/>
            <a:ext cx="5135654" cy="2555755"/>
          </a:xfrm>
          <a:prstGeom prst="rect">
            <a:avLst/>
          </a:prstGeom>
        </p:spPr>
      </p:pic>
      <p:pic>
        <p:nvPicPr>
          <p:cNvPr id="3" name="sáng trắ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577" y="3182713"/>
            <a:ext cx="978612" cy="555819"/>
          </a:xfrm>
          <a:prstGeom prst="rect">
            <a:avLst/>
          </a:prstGeom>
        </p:spPr>
      </p:pic>
      <p:pic>
        <p:nvPicPr>
          <p:cNvPr id="4" name="đang trắ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85" y="4508717"/>
            <a:ext cx="1162967" cy="549225"/>
          </a:xfrm>
          <a:prstGeom prst="rect">
            <a:avLst/>
          </a:prstGeom>
        </p:spPr>
      </p:pic>
      <p:pic>
        <p:nvPicPr>
          <p:cNvPr id="6" name="dậy trắ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109" y="3236124"/>
            <a:ext cx="895596" cy="461954"/>
          </a:xfrm>
          <a:prstGeom prst="rect">
            <a:avLst/>
          </a:prstGeom>
        </p:spPr>
      </p:pic>
      <p:pic>
        <p:nvPicPr>
          <p:cNvPr id="7" name="thấy trắ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716" y="3865665"/>
            <a:ext cx="857758" cy="530758"/>
          </a:xfrm>
          <a:prstGeom prst="rect">
            <a:avLst/>
          </a:prstGeom>
        </p:spPr>
      </p:pic>
      <p:pic>
        <p:nvPicPr>
          <p:cNvPr id="8" name="ai trắ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749" y="4600115"/>
            <a:ext cx="434736" cy="388157"/>
          </a:xfrm>
          <a:prstGeom prst="rect">
            <a:avLst/>
          </a:prstGeom>
        </p:spPr>
      </p:pic>
      <p:pic>
        <p:nvPicPr>
          <p:cNvPr id="10" name="bài trắ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0948" y="5192691"/>
            <a:ext cx="706358" cy="481609"/>
          </a:xfrm>
          <a:prstGeom prst="rect">
            <a:avLst/>
          </a:prstGeom>
        </p:spPr>
      </p:pic>
      <p:pic>
        <p:nvPicPr>
          <p:cNvPr id="11" name="vui 1 trắ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7306" y="5275989"/>
            <a:ext cx="619606" cy="392921"/>
          </a:xfrm>
          <a:prstGeom prst="rect">
            <a:avLst/>
          </a:prstGeom>
        </p:spPr>
      </p:pic>
      <p:pic>
        <p:nvPicPr>
          <p:cNvPr id="24" name="vui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4167" y="5264790"/>
            <a:ext cx="619606" cy="392921"/>
          </a:xfrm>
          <a:prstGeom prst="rect">
            <a:avLst/>
          </a:prstGeom>
        </p:spPr>
      </p:pic>
      <p:pic>
        <p:nvPicPr>
          <p:cNvPr id="25" name="sá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577" y="3194201"/>
            <a:ext cx="978612" cy="5558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đa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85" y="4520205"/>
            <a:ext cx="1162967" cy="549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7" name="dậ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109" y="3247612"/>
            <a:ext cx="895596" cy="4619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thấ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716" y="3877153"/>
            <a:ext cx="857758" cy="5307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a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749" y="4611603"/>
            <a:ext cx="434736" cy="3881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0" name="bà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0948" y="5204179"/>
            <a:ext cx="706358" cy="4816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1" name="vui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7306" y="5287477"/>
            <a:ext cx="619606" cy="3929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2" name="vui 2 đỏ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4167" y="5276278"/>
            <a:ext cx="619606" cy="39292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987" y="958592"/>
            <a:ext cx="10606929" cy="67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053409" y="761924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TIA NẮNG ĐI ĐÂU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12" y="1650484"/>
            <a:ext cx="10987236" cy="2555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11" y="4248443"/>
            <a:ext cx="11676553" cy="2566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703" y="6424830"/>
            <a:ext cx="1219370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04" y="739983"/>
            <a:ext cx="9557145" cy="910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60" y="2992138"/>
            <a:ext cx="10132563" cy="22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12331</TotalTime>
  <Words>75</Words>
  <Application>Microsoft Office PowerPoint</Application>
  <PresentationFormat>Widescreen</PresentationFormat>
  <Paragraphs>20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.VnAristote</vt:lpstr>
      <vt:lpstr>Arial</vt:lpstr>
      <vt:lpstr>Calibri</vt:lpstr>
      <vt:lpstr>Calibri (Body)</vt:lpstr>
      <vt:lpstr>Calibri Light</vt:lpstr>
      <vt:lpstr>HP001 4 hang 1 ô ly</vt:lpstr>
      <vt:lpstr>Times New Roman</vt:lpstr>
      <vt:lpstr>VNI-Avo</vt:lpstr>
      <vt:lpstr>1_Office Theme</vt:lpstr>
      <vt:lpstr>2_Office Theme</vt:lpstr>
      <vt:lpstr>3_Office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2777</cp:revision>
  <dcterms:created xsi:type="dcterms:W3CDTF">2021-01-08T15:14:22Z</dcterms:created>
  <dcterms:modified xsi:type="dcterms:W3CDTF">2025-04-21T01:17:55Z</dcterms:modified>
</cp:coreProperties>
</file>