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88" r:id="rId5"/>
    <p:sldMasterId id="2147483715" r:id="rId6"/>
    <p:sldMasterId id="2147483765" r:id="rId7"/>
    <p:sldMasterId id="2147483790" r:id="rId8"/>
    <p:sldMasterId id="2147483828" r:id="rId9"/>
    <p:sldMasterId id="2147483854" r:id="rId10"/>
    <p:sldMasterId id="2147483905" r:id="rId11"/>
    <p:sldMasterId id="2147483918" r:id="rId12"/>
    <p:sldMasterId id="2147483930" r:id="rId13"/>
    <p:sldMasterId id="2147483942" r:id="rId14"/>
    <p:sldMasterId id="2147483954" r:id="rId15"/>
    <p:sldMasterId id="2147483966" r:id="rId16"/>
  </p:sldMasterIdLst>
  <p:notesMasterIdLst>
    <p:notesMasterId r:id="rId30"/>
  </p:notesMasterIdLst>
  <p:sldIdLst>
    <p:sldId id="351" r:id="rId17"/>
    <p:sldId id="342" r:id="rId18"/>
    <p:sldId id="339" r:id="rId19"/>
    <p:sldId id="340" r:id="rId20"/>
    <p:sldId id="317" r:id="rId21"/>
    <p:sldId id="266" r:id="rId22"/>
    <p:sldId id="331" r:id="rId23"/>
    <p:sldId id="350" r:id="rId24"/>
    <p:sldId id="348" r:id="rId25"/>
    <p:sldId id="349" r:id="rId26"/>
    <p:sldId id="322" r:id="rId27"/>
    <p:sldId id="346" r:id="rId28"/>
    <p:sldId id="347" r:id="rId29"/>
  </p:sldIdLst>
  <p:sldSz cx="9144000" cy="5143500" type="screen16x9"/>
  <p:notesSz cx="6858000" cy="9144000"/>
  <p:embeddedFontLst>
    <p:embeddedFont>
      <p:font typeface="HP001 4 hàng" charset="-93"/>
      <p:regular r:id="rId31"/>
      <p:bold r:id="rId32"/>
    </p:embeddedFont>
    <p:embeddedFont>
      <p:font typeface="Arial-Rounded" charset="-93"/>
      <p:regular r:id="rId33"/>
    </p:embeddedFont>
    <p:embeddedFont>
      <p:font typeface="Tw Cen MT" pitchFamily="34" charset="0"/>
      <p:regular r:id="rId34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  <p:embeddedFont>
      <p:font typeface="黑体" pitchFamily="49" charset="-122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Tahoma" pitchFamily="34" charset="0"/>
      <p:regular r:id="rId45"/>
      <p:bold r:id="rId46"/>
    </p:embeddedFont>
    <p:embeddedFont>
      <p:font typeface="宋体" pitchFamily="2" charset="-122"/>
      <p:regular r:id="rId47"/>
    </p:embeddedFont>
    <p:embeddedFont>
      <p:font typeface="Microsoft YaHei" pitchFamily="34" charset="-122"/>
      <p:regular r:id="rId48"/>
      <p:bold r:id="rId49"/>
    </p:embeddedFont>
    <p:embeddedFont>
      <p:font typeface="DFPOP1-W9" charset="-128"/>
      <p:regular r:id="rId50"/>
    </p:embeddedFont>
  </p:embeddedFontLst>
  <p:custDataLst>
    <p:tags r:id="rId51"/>
  </p:custDataLst>
  <p:defaultTextStyle>
    <a:defPPr>
      <a:defRPr lang="zh-CN"/>
    </a:defPPr>
    <a:lvl1pPr marL="0" algn="l" defTabSz="68508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524" algn="l" defTabSz="68508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086" algn="l" defTabSz="68508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7629" algn="l" defTabSz="68508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0172" algn="l" defTabSz="68508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2735" algn="l" defTabSz="68508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5257" algn="l" defTabSz="68508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7780" algn="l" defTabSz="68508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0304" algn="l" defTabSz="68508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51"/>
            <p14:sldId id="342"/>
            <p14:sldId id="339"/>
            <p14:sldId id="340"/>
          </p14:sldIdLst>
        </p14:section>
        <p14:section name="Tiết 1" id="{694160BE-F2C5-4F1F-9227-A8A060926D5B}">
          <p14:sldIdLst>
            <p14:sldId id="317"/>
            <p14:sldId id="266"/>
            <p14:sldId id="331"/>
            <p14:sldId id="350"/>
            <p14:sldId id="348"/>
            <p14:sldId id="349"/>
            <p14:sldId id="322"/>
            <p14:sldId id="346"/>
            <p14:sldId id="347"/>
          </p14:sldIdLst>
        </p14:section>
        <p14:section name="Tiết 2" id="{47239A1A-9B72-4DA5-96A7-F8786F163078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50B"/>
    <a:srgbClr val="F14420"/>
    <a:srgbClr val="679C31"/>
    <a:srgbClr val="4CA420"/>
    <a:srgbClr val="920000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7" autoAdjust="0"/>
    <p:restoredTop sz="84926" autoAdjust="0"/>
  </p:normalViewPr>
  <p:slideViewPr>
    <p:cSldViewPr snapToGrid="0">
      <p:cViewPr>
        <p:scale>
          <a:sx n="91" d="100"/>
          <a:sy n="91" d="100"/>
        </p:scale>
        <p:origin x="-59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font" Target="fonts/font9.fntdata"/><Relationship Id="rId21" Type="http://schemas.openxmlformats.org/officeDocument/2006/relationships/slide" Target="slides/slide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69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tags" Target="tags/tag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98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55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72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909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606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304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040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764" algn="l" defTabSz="9134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D66061-797E-4637-A757-17F71B7D1C28}" type="slidenum">
              <a:rPr lang="zh-CN" altLang="en-US">
                <a:solidFill>
                  <a:srgbClr val="000000"/>
                </a:solidFill>
              </a:rPr>
              <a:pPr/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3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662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7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11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vi-VN"/>
              <a:t>Thương</a:t>
            </a:r>
            <a:r>
              <a:rPr lang="en-US"/>
              <a:t>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khỏe</a:t>
            </a:r>
            <a:r>
              <a:rPr lang="en-US" dirty="0"/>
              <a:t>, </a:t>
            </a:r>
            <a:r>
              <a:rPr lang="en-US" dirty="0" err="1"/>
              <a:t>bình</a:t>
            </a:r>
            <a:r>
              <a:rPr lang="en-US" dirty="0"/>
              <a:t> an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qui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5K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Covid19</a:t>
            </a:r>
            <a:r>
              <a:rPr lang="en-US" dirty="0"/>
              <a:t>. </a:t>
            </a:r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hẹn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ở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A3DB-BEA0-4786-861A-8CC6974485BE}" type="slidenum">
              <a:rPr lang="en-GB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0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24" indent="0" algn="ctr">
              <a:buNone/>
              <a:defRPr sz="1500"/>
            </a:lvl2pPr>
            <a:lvl3pPr marL="685086" indent="0" algn="ctr">
              <a:buNone/>
              <a:defRPr sz="1400"/>
            </a:lvl3pPr>
            <a:lvl4pPr marL="1027629" indent="0" algn="ctr">
              <a:buNone/>
              <a:defRPr sz="1200"/>
            </a:lvl4pPr>
            <a:lvl5pPr marL="1370172" indent="0" algn="ctr">
              <a:buNone/>
              <a:defRPr sz="1200"/>
            </a:lvl5pPr>
            <a:lvl6pPr marL="1712735" indent="0" algn="ctr">
              <a:buNone/>
              <a:defRPr sz="1200"/>
            </a:lvl6pPr>
            <a:lvl7pPr marL="2055257" indent="0" algn="ctr">
              <a:buNone/>
              <a:defRPr sz="1200"/>
            </a:lvl7pPr>
            <a:lvl8pPr marL="2397780" indent="0" algn="ctr">
              <a:buNone/>
              <a:defRPr sz="1200"/>
            </a:lvl8pPr>
            <a:lvl9pPr marL="274030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C3B01D-3C4D-401C-B1ED-A826B397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39CD25-00E5-4500-8CE0-6EB457ACA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5" indent="0">
              <a:buNone/>
              <a:defRPr sz="1500" b="1"/>
            </a:lvl2pPr>
            <a:lvl3pPr marL="685579" indent="0">
              <a:buNone/>
              <a:defRPr sz="1400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0F2DF85-E04B-4FAC-932A-F3B6C89EC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3D394D0-FC7B-4010-999D-E1AC1209F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5" indent="0">
              <a:buNone/>
              <a:defRPr sz="1500" b="1"/>
            </a:lvl2pPr>
            <a:lvl3pPr marL="685579" indent="0">
              <a:buNone/>
              <a:defRPr sz="1400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3BC4A7A-3F71-4E7F-81C3-0D3C99BD2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B543FD8-482E-48E8-A710-6C5971410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E08D-7869-48DE-865A-46ABFBCC6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4558FC4-B934-45F7-A482-0FA04BF6F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9D5524B-3ADB-4B67-A4BB-59B57C7E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690E-DEA3-4DD3-9D6D-ACF4CAB55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898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6E1A76-DE8E-4629-869E-8D682ED4B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A30798A-76C5-4736-A714-232AFAEEA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E08D-7869-48DE-865A-46ABFBCC6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05F2D55-7374-4EB9-B677-BC90051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36BEC4C-2111-4CCE-9F7A-D864B292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690E-DEA3-4DD3-9D6D-ACF4CAB55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913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D34D72-FF28-4284-A6DA-9E3381271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E08D-7869-48DE-865A-46ABFBCC6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5B5D83A-BFDF-46D1-A36B-BED985D2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C33F6D3-B95B-4C2A-A346-4909248DB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690E-DEA3-4DD3-9D6D-ACF4CAB55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237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CFD827-49EE-4900-8CC1-2F37F626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94AEE0-312F-4623-9B2B-AF7462AEC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126476-9676-4548-921E-784615F6F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5" indent="0">
              <a:buNone/>
              <a:defRPr sz="1100"/>
            </a:lvl2pPr>
            <a:lvl3pPr marL="685579" indent="0">
              <a:buNone/>
              <a:defRPr sz="900"/>
            </a:lvl3pPr>
            <a:lvl4pPr marL="1028369" indent="0">
              <a:buNone/>
              <a:defRPr sz="800"/>
            </a:lvl4pPr>
            <a:lvl5pPr marL="1371158" indent="0">
              <a:buNone/>
              <a:defRPr sz="800"/>
            </a:lvl5pPr>
            <a:lvl6pPr marL="1713953" indent="0">
              <a:buNone/>
              <a:defRPr sz="800"/>
            </a:lvl6pPr>
            <a:lvl7pPr marL="2056736" indent="0">
              <a:buNone/>
              <a:defRPr sz="800"/>
            </a:lvl7pPr>
            <a:lvl8pPr marL="2399520" indent="0">
              <a:buNone/>
              <a:defRPr sz="800"/>
            </a:lvl8pPr>
            <a:lvl9pPr marL="274230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BF9C11-8EEF-4C7E-8ACD-76A95EDA7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E08D-7869-48DE-865A-46ABFBCC6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91A797-4671-43AC-A823-AA6CF245A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0623-ED39-46FF-A05B-CEC8F6F7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690E-DEA3-4DD3-9D6D-ACF4CAB55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794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690040-AA81-4D4D-A5F2-969E104F4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05D0187-7A97-4DA6-BA0B-73BA99283A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85" indent="0">
              <a:buNone/>
              <a:defRPr sz="2100"/>
            </a:lvl2pPr>
            <a:lvl3pPr marL="685579" indent="0">
              <a:buNone/>
              <a:defRPr sz="1800"/>
            </a:lvl3pPr>
            <a:lvl4pPr marL="1028369" indent="0">
              <a:buNone/>
              <a:defRPr sz="1500"/>
            </a:lvl4pPr>
            <a:lvl5pPr marL="1371158" indent="0">
              <a:buNone/>
              <a:defRPr sz="1500"/>
            </a:lvl5pPr>
            <a:lvl6pPr marL="1713953" indent="0">
              <a:buNone/>
              <a:defRPr sz="1500"/>
            </a:lvl6pPr>
            <a:lvl7pPr marL="2056736" indent="0">
              <a:buNone/>
              <a:defRPr sz="1500"/>
            </a:lvl7pPr>
            <a:lvl8pPr marL="2399520" indent="0">
              <a:buNone/>
              <a:defRPr sz="1500"/>
            </a:lvl8pPr>
            <a:lvl9pPr marL="274230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67D0FA-79F2-4CF3-B31C-5629A2BF7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5" indent="0">
              <a:buNone/>
              <a:defRPr sz="1100"/>
            </a:lvl2pPr>
            <a:lvl3pPr marL="685579" indent="0">
              <a:buNone/>
              <a:defRPr sz="900"/>
            </a:lvl3pPr>
            <a:lvl4pPr marL="1028369" indent="0">
              <a:buNone/>
              <a:defRPr sz="800"/>
            </a:lvl4pPr>
            <a:lvl5pPr marL="1371158" indent="0">
              <a:buNone/>
              <a:defRPr sz="800"/>
            </a:lvl5pPr>
            <a:lvl6pPr marL="1713953" indent="0">
              <a:buNone/>
              <a:defRPr sz="800"/>
            </a:lvl6pPr>
            <a:lvl7pPr marL="2056736" indent="0">
              <a:buNone/>
              <a:defRPr sz="800"/>
            </a:lvl7pPr>
            <a:lvl8pPr marL="2399520" indent="0">
              <a:buNone/>
              <a:defRPr sz="800"/>
            </a:lvl8pPr>
            <a:lvl9pPr marL="274230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7B11FF5-F854-4B1C-979A-80E7BDD33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E08D-7869-48DE-865A-46ABFBCC6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FFDA35-B0B2-4011-9DB6-AE92ECB7E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7164938-3213-4302-983D-1223C373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690E-DEA3-4DD3-9D6D-ACF4CAB55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759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176F65-A027-4E50-979F-C53FE7D1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B0A987C-3A37-4328-9509-661401B1A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94A730-1B6F-4EA4-86C8-A1747A79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E08D-7869-48DE-865A-46ABFBCC6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E1A945-F34F-4C9E-8BE9-2CC3095B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B72A56-A117-42FC-8EB6-3AB9C152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690E-DEA3-4DD3-9D6D-ACF4CAB55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746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D91BFF-5346-48E3-A37F-DE9EC2F81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764A21F-8232-4195-B63D-D34B367A2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8BFD47-9709-490E-9A1C-0D6DD6B3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E08D-7869-48DE-865A-46ABFBCC6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ACC61C-B376-45C2-9536-5D2A9687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548D39-3A43-4C32-97C0-E7C6DFD8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690E-DEA3-4DD3-9D6D-ACF4CAB55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574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24" indent="0" algn="ctr">
              <a:buNone/>
              <a:defRPr sz="1500"/>
            </a:lvl2pPr>
            <a:lvl3pPr marL="685086" indent="0" algn="ctr">
              <a:buNone/>
              <a:defRPr sz="1400"/>
            </a:lvl3pPr>
            <a:lvl4pPr marL="1027629" indent="0" algn="ctr">
              <a:buNone/>
              <a:defRPr sz="1200"/>
            </a:lvl4pPr>
            <a:lvl5pPr marL="1370172" indent="0" algn="ctr">
              <a:buNone/>
              <a:defRPr sz="1200"/>
            </a:lvl5pPr>
            <a:lvl6pPr marL="1712735" indent="0" algn="ctr">
              <a:buNone/>
              <a:defRPr sz="1200"/>
            </a:lvl6pPr>
            <a:lvl7pPr marL="2055257" indent="0" algn="ctr">
              <a:buNone/>
              <a:defRPr sz="1200"/>
            </a:lvl7pPr>
            <a:lvl8pPr marL="2397780" indent="0" algn="ctr">
              <a:buNone/>
              <a:defRPr sz="1200"/>
            </a:lvl8pPr>
            <a:lvl9pPr marL="274030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0CEA3-54A5-4A72-A248-3AD58716DB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049D-0C7E-4120-80AE-F097E7604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689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7D8F7-1268-4A17-B2DB-215DF17FE7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6ADA3-19B7-4B87-98F0-41FFF728B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211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6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1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7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7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3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64280-4BC4-4661-8998-975CF9C994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24A6B-9884-4310-B2F1-D0CD54EA4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6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1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524" indent="0">
              <a:buNone/>
              <a:defRPr sz="2100"/>
            </a:lvl2pPr>
            <a:lvl3pPr marL="685086" indent="0">
              <a:buNone/>
              <a:defRPr sz="1800"/>
            </a:lvl3pPr>
            <a:lvl4pPr marL="1027629" indent="0">
              <a:buNone/>
              <a:defRPr sz="1500"/>
            </a:lvl4pPr>
            <a:lvl5pPr marL="1370172" indent="0">
              <a:buNone/>
              <a:defRPr sz="1500"/>
            </a:lvl5pPr>
            <a:lvl6pPr marL="1712735" indent="0">
              <a:buNone/>
              <a:defRPr sz="1500"/>
            </a:lvl6pPr>
            <a:lvl7pPr marL="2055257" indent="0">
              <a:buNone/>
              <a:defRPr sz="1500"/>
            </a:lvl7pPr>
            <a:lvl8pPr marL="2397780" indent="0">
              <a:buNone/>
              <a:defRPr sz="1500"/>
            </a:lvl8pPr>
            <a:lvl9pPr marL="2740304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0454F-C53E-4A82-965E-FD0E76BE6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E2A00-B7E3-46EC-99D6-45C32775C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440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F8008-C54D-43DC-A184-3CDF3EB493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EE67A-F32B-4888-AB19-9B02939AD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68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DC44-44FB-4062-8496-CF5E4E1694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5AEDF-41BE-4470-8198-A6CD9F643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162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46131-7244-48C9-A830-6C302E504C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009F9-11F6-42A1-A9AD-5BB4AF653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158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CF99-7E9C-4F6E-A63E-5758D381A6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EE42-C920-4AA3-B3C8-77E7201A6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27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1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524" indent="0">
              <a:buNone/>
              <a:defRPr sz="2100"/>
            </a:lvl2pPr>
            <a:lvl3pPr marL="685086" indent="0">
              <a:buNone/>
              <a:defRPr sz="1800"/>
            </a:lvl3pPr>
            <a:lvl4pPr marL="1027629" indent="0">
              <a:buNone/>
              <a:defRPr sz="1500"/>
            </a:lvl4pPr>
            <a:lvl5pPr marL="1370172" indent="0">
              <a:buNone/>
              <a:defRPr sz="1500"/>
            </a:lvl5pPr>
            <a:lvl6pPr marL="1712735" indent="0">
              <a:buNone/>
              <a:defRPr sz="1500"/>
            </a:lvl6pPr>
            <a:lvl7pPr marL="2055257" indent="0">
              <a:buNone/>
              <a:defRPr sz="1500"/>
            </a:lvl7pPr>
            <a:lvl8pPr marL="2397780" indent="0">
              <a:buNone/>
              <a:defRPr sz="1500"/>
            </a:lvl8pPr>
            <a:lvl9pPr marL="2740304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44E2-3541-49A3-80D4-48ABAD06C2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65CB4-EF67-4794-A052-FE31E4A01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508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704BF-0120-48E0-A43A-2ECD8F4E05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1239B-BCF1-4B35-AFE5-9EC446F36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33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6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86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83660-144F-43A9-9F2C-53E06974C6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DCEF7-A2BC-4CB2-B718-5EB00C471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921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60" indent="0" algn="ctr">
              <a:buNone/>
              <a:defRPr sz="1500"/>
            </a:lvl2pPr>
            <a:lvl3pPr marL="685154" indent="0" algn="ctr">
              <a:buNone/>
              <a:defRPr sz="1400"/>
            </a:lvl3pPr>
            <a:lvl4pPr marL="1027731" indent="0" algn="ctr">
              <a:buNone/>
              <a:defRPr sz="1200"/>
            </a:lvl4pPr>
            <a:lvl5pPr marL="1370308" indent="0" algn="ctr">
              <a:buNone/>
              <a:defRPr sz="1200"/>
            </a:lvl5pPr>
            <a:lvl6pPr marL="1712903" indent="0" algn="ctr">
              <a:buNone/>
              <a:defRPr sz="1200"/>
            </a:lvl6pPr>
            <a:lvl7pPr marL="2055461" indent="0" algn="ctr">
              <a:buNone/>
              <a:defRPr sz="1200"/>
            </a:lvl7pPr>
            <a:lvl8pPr marL="2398020" indent="0" algn="ctr">
              <a:buNone/>
              <a:defRPr sz="1200"/>
            </a:lvl8pPr>
            <a:lvl9pPr marL="274058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0CEA3-54A5-4A72-A248-3AD58716DB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049D-0C7E-4120-80AE-F097E7604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535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7D8F7-1268-4A17-B2DB-215DF17FE7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6ADA3-19B7-4B87-98F0-41FFF728B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27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3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9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4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0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64280-4BC4-4661-8998-975CF9C994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24A6B-9884-4310-B2F1-D0CD54EA4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436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0454F-C53E-4A82-965E-FD0E76BE6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E2A00-B7E3-46EC-99D6-45C32775C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215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60" indent="0">
              <a:buNone/>
              <a:defRPr sz="1500" b="1"/>
            </a:lvl2pPr>
            <a:lvl3pPr marL="685154" indent="0">
              <a:buNone/>
              <a:defRPr sz="1400" b="1"/>
            </a:lvl3pPr>
            <a:lvl4pPr marL="1027731" indent="0">
              <a:buNone/>
              <a:defRPr sz="1200" b="1"/>
            </a:lvl4pPr>
            <a:lvl5pPr marL="1370308" indent="0">
              <a:buNone/>
              <a:defRPr sz="1200" b="1"/>
            </a:lvl5pPr>
            <a:lvl6pPr marL="1712903" indent="0">
              <a:buNone/>
              <a:defRPr sz="1200" b="1"/>
            </a:lvl6pPr>
            <a:lvl7pPr marL="2055461" indent="0">
              <a:buNone/>
              <a:defRPr sz="1200" b="1"/>
            </a:lvl7pPr>
            <a:lvl8pPr marL="2398020" indent="0">
              <a:buNone/>
              <a:defRPr sz="1200" b="1"/>
            </a:lvl8pPr>
            <a:lvl9pPr marL="274058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60" indent="0">
              <a:buNone/>
              <a:defRPr sz="1500" b="1"/>
            </a:lvl2pPr>
            <a:lvl3pPr marL="685154" indent="0">
              <a:buNone/>
              <a:defRPr sz="1400" b="1"/>
            </a:lvl3pPr>
            <a:lvl4pPr marL="1027731" indent="0">
              <a:buNone/>
              <a:defRPr sz="1200" b="1"/>
            </a:lvl4pPr>
            <a:lvl5pPr marL="1370308" indent="0">
              <a:buNone/>
              <a:defRPr sz="1200" b="1"/>
            </a:lvl5pPr>
            <a:lvl6pPr marL="1712903" indent="0">
              <a:buNone/>
              <a:defRPr sz="1200" b="1"/>
            </a:lvl6pPr>
            <a:lvl7pPr marL="2055461" indent="0">
              <a:buNone/>
              <a:defRPr sz="1200" b="1"/>
            </a:lvl7pPr>
            <a:lvl8pPr marL="2398020" indent="0">
              <a:buNone/>
              <a:defRPr sz="1200" b="1"/>
            </a:lvl8pPr>
            <a:lvl9pPr marL="274058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F8008-C54D-43DC-A184-3CDF3EB493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EE67A-F32B-4888-AB19-9B02939AD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98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DC44-44FB-4062-8496-CF5E4E1694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5AEDF-41BE-4470-8198-A6CD9F643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974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46131-7244-48C9-A830-6C302E504C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009F9-11F6-42A1-A9AD-5BB4AF653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615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60" indent="0">
              <a:buNone/>
              <a:defRPr sz="1100"/>
            </a:lvl2pPr>
            <a:lvl3pPr marL="685154" indent="0">
              <a:buNone/>
              <a:defRPr sz="900"/>
            </a:lvl3pPr>
            <a:lvl4pPr marL="1027731" indent="0">
              <a:buNone/>
              <a:defRPr sz="800"/>
            </a:lvl4pPr>
            <a:lvl5pPr marL="1370308" indent="0">
              <a:buNone/>
              <a:defRPr sz="800"/>
            </a:lvl5pPr>
            <a:lvl6pPr marL="1712903" indent="0">
              <a:buNone/>
              <a:defRPr sz="800"/>
            </a:lvl6pPr>
            <a:lvl7pPr marL="2055461" indent="0">
              <a:buNone/>
              <a:defRPr sz="800"/>
            </a:lvl7pPr>
            <a:lvl8pPr marL="2398020" indent="0">
              <a:buNone/>
              <a:defRPr sz="800"/>
            </a:lvl8pPr>
            <a:lvl9pPr marL="27405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CF99-7E9C-4F6E-A63E-5758D381A6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EE42-C920-4AA3-B3C8-77E7201A6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636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07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560" indent="0">
              <a:buNone/>
              <a:defRPr sz="2100"/>
            </a:lvl2pPr>
            <a:lvl3pPr marL="685154" indent="0">
              <a:buNone/>
              <a:defRPr sz="1800"/>
            </a:lvl3pPr>
            <a:lvl4pPr marL="1027731" indent="0">
              <a:buNone/>
              <a:defRPr sz="1500"/>
            </a:lvl4pPr>
            <a:lvl5pPr marL="1370308" indent="0">
              <a:buNone/>
              <a:defRPr sz="1500"/>
            </a:lvl5pPr>
            <a:lvl6pPr marL="1712903" indent="0">
              <a:buNone/>
              <a:defRPr sz="1500"/>
            </a:lvl6pPr>
            <a:lvl7pPr marL="2055461" indent="0">
              <a:buNone/>
              <a:defRPr sz="1500"/>
            </a:lvl7pPr>
            <a:lvl8pPr marL="2398020" indent="0">
              <a:buNone/>
              <a:defRPr sz="1500"/>
            </a:lvl8pPr>
            <a:lvl9pPr marL="274058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60" indent="0">
              <a:buNone/>
              <a:defRPr sz="1100"/>
            </a:lvl2pPr>
            <a:lvl3pPr marL="685154" indent="0">
              <a:buNone/>
              <a:defRPr sz="900"/>
            </a:lvl3pPr>
            <a:lvl4pPr marL="1027731" indent="0">
              <a:buNone/>
              <a:defRPr sz="800"/>
            </a:lvl4pPr>
            <a:lvl5pPr marL="1370308" indent="0">
              <a:buNone/>
              <a:defRPr sz="800"/>
            </a:lvl5pPr>
            <a:lvl6pPr marL="1712903" indent="0">
              <a:buNone/>
              <a:defRPr sz="800"/>
            </a:lvl6pPr>
            <a:lvl7pPr marL="2055461" indent="0">
              <a:buNone/>
              <a:defRPr sz="800"/>
            </a:lvl7pPr>
            <a:lvl8pPr marL="2398020" indent="0">
              <a:buNone/>
              <a:defRPr sz="800"/>
            </a:lvl8pPr>
            <a:lvl9pPr marL="27405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44E2-3541-49A3-80D4-48ABAD06C2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65CB4-EF67-4794-A052-FE31E4A01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747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704BF-0120-48E0-A43A-2ECD8F4E05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1239B-BCF1-4B35-AFE5-9EC446F36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831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2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82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83660-144F-43A9-9F2C-53E06974C6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DCEF7-A2BC-4CB2-B718-5EB00C471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320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05" indent="0" algn="ctr">
              <a:buNone/>
              <a:defRPr sz="1500"/>
            </a:lvl2pPr>
            <a:lvl3pPr marL="685239" indent="0" algn="ctr">
              <a:buNone/>
              <a:defRPr sz="1400"/>
            </a:lvl3pPr>
            <a:lvl4pPr marL="1027859" indent="0" algn="ctr">
              <a:buNone/>
              <a:defRPr sz="1200"/>
            </a:lvl4pPr>
            <a:lvl5pPr marL="1370478" indent="0" algn="ctr">
              <a:buNone/>
              <a:defRPr sz="1200"/>
            </a:lvl5pPr>
            <a:lvl6pPr marL="1713113" indent="0" algn="ctr">
              <a:buNone/>
              <a:defRPr sz="1200"/>
            </a:lvl6pPr>
            <a:lvl7pPr marL="2055716" indent="0" algn="ctr">
              <a:buNone/>
              <a:defRPr sz="1200"/>
            </a:lvl7pPr>
            <a:lvl8pPr marL="2398320" indent="0" algn="ctr">
              <a:buNone/>
              <a:defRPr sz="1200"/>
            </a:lvl8pPr>
            <a:lvl9pPr marL="2740925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0CEA3-54A5-4A72-A248-3AD58716DB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049D-0C7E-4120-80AE-F097E7604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04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8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7D8F7-1268-4A17-B2DB-215DF17FE7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6ADA3-19B7-4B87-98F0-41FFF728B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672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4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1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9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64280-4BC4-4661-8998-975CF9C994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24A6B-9884-4310-B2F1-D0CD54EA4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029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0454F-C53E-4A82-965E-FD0E76BE6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E2A00-B7E3-46EC-99D6-45C32775C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510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05" indent="0">
              <a:buNone/>
              <a:defRPr sz="1500" b="1"/>
            </a:lvl2pPr>
            <a:lvl3pPr marL="685239" indent="0">
              <a:buNone/>
              <a:defRPr sz="1400" b="1"/>
            </a:lvl3pPr>
            <a:lvl4pPr marL="1027859" indent="0">
              <a:buNone/>
              <a:defRPr sz="1200" b="1"/>
            </a:lvl4pPr>
            <a:lvl5pPr marL="1370478" indent="0">
              <a:buNone/>
              <a:defRPr sz="1200" b="1"/>
            </a:lvl5pPr>
            <a:lvl6pPr marL="1713113" indent="0">
              <a:buNone/>
              <a:defRPr sz="1200" b="1"/>
            </a:lvl6pPr>
            <a:lvl7pPr marL="2055716" indent="0">
              <a:buNone/>
              <a:defRPr sz="1200" b="1"/>
            </a:lvl7pPr>
            <a:lvl8pPr marL="2398320" indent="0">
              <a:buNone/>
              <a:defRPr sz="1200" b="1"/>
            </a:lvl8pPr>
            <a:lvl9pPr marL="274092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05" indent="0">
              <a:buNone/>
              <a:defRPr sz="1500" b="1"/>
            </a:lvl2pPr>
            <a:lvl3pPr marL="685239" indent="0">
              <a:buNone/>
              <a:defRPr sz="1400" b="1"/>
            </a:lvl3pPr>
            <a:lvl4pPr marL="1027859" indent="0">
              <a:buNone/>
              <a:defRPr sz="1200" b="1"/>
            </a:lvl4pPr>
            <a:lvl5pPr marL="1370478" indent="0">
              <a:buNone/>
              <a:defRPr sz="1200" b="1"/>
            </a:lvl5pPr>
            <a:lvl6pPr marL="1713113" indent="0">
              <a:buNone/>
              <a:defRPr sz="1200" b="1"/>
            </a:lvl6pPr>
            <a:lvl7pPr marL="2055716" indent="0">
              <a:buNone/>
              <a:defRPr sz="1200" b="1"/>
            </a:lvl7pPr>
            <a:lvl8pPr marL="2398320" indent="0">
              <a:buNone/>
              <a:defRPr sz="1200" b="1"/>
            </a:lvl8pPr>
            <a:lvl9pPr marL="274092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F8008-C54D-43DC-A184-3CDF3EB493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EE67A-F32B-4888-AB19-9B02939AD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692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DC44-44FB-4062-8496-CF5E4E1694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5AEDF-41BE-4470-8198-A6CD9F643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254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46131-7244-48C9-A830-6C302E504C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009F9-11F6-42A1-A9AD-5BB4AF653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597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05" indent="0">
              <a:buNone/>
              <a:defRPr sz="1100"/>
            </a:lvl2pPr>
            <a:lvl3pPr marL="685239" indent="0">
              <a:buNone/>
              <a:defRPr sz="900"/>
            </a:lvl3pPr>
            <a:lvl4pPr marL="1027859" indent="0">
              <a:buNone/>
              <a:defRPr sz="800"/>
            </a:lvl4pPr>
            <a:lvl5pPr marL="1370478" indent="0">
              <a:buNone/>
              <a:defRPr sz="800"/>
            </a:lvl5pPr>
            <a:lvl6pPr marL="1713113" indent="0">
              <a:buNone/>
              <a:defRPr sz="800"/>
            </a:lvl6pPr>
            <a:lvl7pPr marL="2055716" indent="0">
              <a:buNone/>
              <a:defRPr sz="800"/>
            </a:lvl7pPr>
            <a:lvl8pPr marL="2398320" indent="0">
              <a:buNone/>
              <a:defRPr sz="800"/>
            </a:lvl8pPr>
            <a:lvl9pPr marL="274092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CF99-7E9C-4F6E-A63E-5758D381A6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EE42-C920-4AA3-B3C8-77E7201A6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998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02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605" indent="0">
              <a:buNone/>
              <a:defRPr sz="2100"/>
            </a:lvl2pPr>
            <a:lvl3pPr marL="685239" indent="0">
              <a:buNone/>
              <a:defRPr sz="1800"/>
            </a:lvl3pPr>
            <a:lvl4pPr marL="1027859" indent="0">
              <a:buNone/>
              <a:defRPr sz="1500"/>
            </a:lvl4pPr>
            <a:lvl5pPr marL="1370478" indent="0">
              <a:buNone/>
              <a:defRPr sz="1500"/>
            </a:lvl5pPr>
            <a:lvl6pPr marL="1713113" indent="0">
              <a:buNone/>
              <a:defRPr sz="1500"/>
            </a:lvl6pPr>
            <a:lvl7pPr marL="2055716" indent="0">
              <a:buNone/>
              <a:defRPr sz="1500"/>
            </a:lvl7pPr>
            <a:lvl8pPr marL="2398320" indent="0">
              <a:buNone/>
              <a:defRPr sz="1500"/>
            </a:lvl8pPr>
            <a:lvl9pPr marL="2740925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05" indent="0">
              <a:buNone/>
              <a:defRPr sz="1100"/>
            </a:lvl2pPr>
            <a:lvl3pPr marL="685239" indent="0">
              <a:buNone/>
              <a:defRPr sz="900"/>
            </a:lvl3pPr>
            <a:lvl4pPr marL="1027859" indent="0">
              <a:buNone/>
              <a:defRPr sz="800"/>
            </a:lvl4pPr>
            <a:lvl5pPr marL="1370478" indent="0">
              <a:buNone/>
              <a:defRPr sz="800"/>
            </a:lvl5pPr>
            <a:lvl6pPr marL="1713113" indent="0">
              <a:buNone/>
              <a:defRPr sz="800"/>
            </a:lvl6pPr>
            <a:lvl7pPr marL="2055716" indent="0">
              <a:buNone/>
              <a:defRPr sz="800"/>
            </a:lvl7pPr>
            <a:lvl8pPr marL="2398320" indent="0">
              <a:buNone/>
              <a:defRPr sz="800"/>
            </a:lvl8pPr>
            <a:lvl9pPr marL="274092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44E2-3541-49A3-80D4-48ABAD06C2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65CB4-EF67-4794-A052-FE31E4A01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550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704BF-0120-48E0-A43A-2ECD8F4E05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1239B-BCF1-4B35-AFE5-9EC446F36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909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7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77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83660-144F-43A9-9F2C-53E06974C6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DCEF7-A2BC-4CB2-B718-5EB00C471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94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24" indent="0" algn="ctr">
              <a:buNone/>
              <a:defRPr sz="1500"/>
            </a:lvl2pPr>
            <a:lvl3pPr marL="685086" indent="0" algn="ctr">
              <a:buNone/>
              <a:defRPr sz="1400"/>
            </a:lvl3pPr>
            <a:lvl4pPr marL="1027629" indent="0" algn="ctr">
              <a:buNone/>
              <a:defRPr sz="1200"/>
            </a:lvl4pPr>
            <a:lvl5pPr marL="1370172" indent="0" algn="ctr">
              <a:buNone/>
              <a:defRPr sz="1200"/>
            </a:lvl5pPr>
            <a:lvl6pPr marL="1712735" indent="0" algn="ctr">
              <a:buNone/>
              <a:defRPr sz="1200"/>
            </a:lvl6pPr>
            <a:lvl7pPr marL="2055257" indent="0" algn="ctr">
              <a:buNone/>
              <a:defRPr sz="1200"/>
            </a:lvl7pPr>
            <a:lvl8pPr marL="2397780" indent="0" algn="ctr">
              <a:buNone/>
              <a:defRPr sz="1200"/>
            </a:lvl8pPr>
            <a:lvl9pPr marL="274030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693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1303A-4115-4ED3-9E74-395EAF6878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4C770-D061-4117-A99D-94CDF968C0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290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6F5C6-0FA3-41AC-95B5-8753DA8AF8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B9E46-4A77-4C45-9E01-4D73A8504F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848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0E57B-E6BF-4A80-968E-47D36EEDB8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A8776-CDCB-4BAE-A25B-4D9A7B3E80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462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3A63-42C0-4B0F-8902-582E358CEC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9E922-6274-4A96-ACDA-371B196ACB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667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B04C1-82AB-4479-8A91-87F5AD5B0F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3442F-30EC-46E0-92FC-1EECF03D70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488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880FE-12EB-45D8-845D-FA76A8C85B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0A8E7-AF4D-40B7-BF34-3D87E926D1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783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E804A-7A3B-402A-B554-5004C4750B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ADA8D-DD36-4450-A3A9-6D23745E79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494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40F28-6797-4748-9D0A-E6BE694916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688EB-32CA-4DAF-AA1D-E5096C49CE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249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34BEA-F1D7-44DD-B15E-76DF37A686E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A7FF-6199-4381-AB03-4E30787145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43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FA420-10DD-4A30-87DD-6C7EBFD3B6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0C801-FFE4-480D-BC08-0954DAA240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15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038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DC3F8-D161-468E-B5A0-2E3857C99A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718B0-CD69-4083-98E1-2F0D792D96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0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4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6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1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7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7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3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96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74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59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93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97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1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34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1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524" indent="0">
              <a:buNone/>
              <a:defRPr sz="2100"/>
            </a:lvl2pPr>
            <a:lvl3pPr marL="685086" indent="0">
              <a:buNone/>
              <a:defRPr sz="1800"/>
            </a:lvl3pPr>
            <a:lvl4pPr marL="1027629" indent="0">
              <a:buNone/>
              <a:defRPr sz="1500"/>
            </a:lvl4pPr>
            <a:lvl5pPr marL="1370172" indent="0">
              <a:buNone/>
              <a:defRPr sz="1500"/>
            </a:lvl5pPr>
            <a:lvl6pPr marL="1712735" indent="0">
              <a:buNone/>
              <a:defRPr sz="1500"/>
            </a:lvl6pPr>
            <a:lvl7pPr marL="2055257" indent="0">
              <a:buNone/>
              <a:defRPr sz="1500"/>
            </a:lvl7pPr>
            <a:lvl8pPr marL="2397780" indent="0">
              <a:buNone/>
              <a:defRPr sz="1500"/>
            </a:lvl8pPr>
            <a:lvl9pPr marL="2740304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32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97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8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8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63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24" indent="0" algn="ctr">
              <a:buNone/>
              <a:defRPr sz="1500"/>
            </a:lvl2pPr>
            <a:lvl3pPr marL="685086" indent="0" algn="ctr">
              <a:buNone/>
              <a:defRPr sz="1400"/>
            </a:lvl3pPr>
            <a:lvl4pPr marL="1027629" indent="0" algn="ctr">
              <a:buNone/>
              <a:defRPr sz="1200"/>
            </a:lvl4pPr>
            <a:lvl5pPr marL="1370172" indent="0" algn="ctr">
              <a:buNone/>
              <a:defRPr sz="1200"/>
            </a:lvl5pPr>
            <a:lvl6pPr marL="1712735" indent="0" algn="ctr">
              <a:buNone/>
              <a:defRPr sz="1200"/>
            </a:lvl6pPr>
            <a:lvl7pPr marL="2055257" indent="0" algn="ctr">
              <a:buNone/>
              <a:defRPr sz="1200"/>
            </a:lvl7pPr>
            <a:lvl8pPr marL="2397780" indent="0" algn="ctr">
              <a:buNone/>
              <a:defRPr sz="1200"/>
            </a:lvl8pPr>
            <a:lvl9pPr marL="274030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71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31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4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6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1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7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7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3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04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32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9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6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1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7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7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3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0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8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1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12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1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524" indent="0">
              <a:buNone/>
              <a:defRPr sz="2100"/>
            </a:lvl2pPr>
            <a:lvl3pPr marL="685086" indent="0">
              <a:buNone/>
              <a:defRPr sz="1800"/>
            </a:lvl3pPr>
            <a:lvl4pPr marL="1027629" indent="0">
              <a:buNone/>
              <a:defRPr sz="1500"/>
            </a:lvl4pPr>
            <a:lvl5pPr marL="1370172" indent="0">
              <a:buNone/>
              <a:defRPr sz="1500"/>
            </a:lvl5pPr>
            <a:lvl6pPr marL="1712735" indent="0">
              <a:buNone/>
              <a:defRPr sz="1500"/>
            </a:lvl6pPr>
            <a:lvl7pPr marL="2055257" indent="0">
              <a:buNone/>
              <a:defRPr sz="1500"/>
            </a:lvl7pPr>
            <a:lvl8pPr marL="2397780" indent="0">
              <a:buNone/>
              <a:defRPr sz="1500"/>
            </a:lvl8pPr>
            <a:lvl9pPr marL="2740304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97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749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8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8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96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/>
          <a:p>
            <a:pPr algn="ctr" defTabSz="91332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55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5" y="3505220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631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645" y="3435909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018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/>
          <a:p>
            <a:pPr algn="ctr" defTabSz="91332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55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6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503" y="3987534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5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326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52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t" anchorCtr="0">
            <a:normAutofit/>
          </a:bodyPr>
          <a:lstStyle>
            <a:lvl1pPr marL="456626" lvl="0" indent="-22831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3320" lvl="1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69968" lvl="2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400">
                <a:solidFill>
                  <a:srgbClr val="888888"/>
                </a:solidFill>
              </a:defRPr>
            </a:lvl3pPr>
            <a:lvl4pPr marL="1826639" lvl="3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3264" lvl="4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39890" lvl="5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196560" lvl="6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3218" lvl="7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09903" lvl="8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6680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t" anchorCtr="0">
            <a:normAutofit/>
          </a:bodyPr>
          <a:lstStyle>
            <a:lvl1pPr marL="456626" lvl="0" indent="-342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20" lvl="1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968" lvl="2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39" lvl="3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3264" lvl="4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9890" lvl="5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560" lvl="6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218" lvl="7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9903" lvl="8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t" anchorCtr="0">
            <a:normAutofit/>
          </a:bodyPr>
          <a:lstStyle>
            <a:lvl1pPr marL="456626" lvl="0" indent="-342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20" lvl="1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968" lvl="2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39" lvl="3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3264" lvl="4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9890" lvl="5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560" lvl="6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218" lvl="7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9903" lvl="8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820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b" anchorCtr="0">
            <a:normAutofit/>
          </a:bodyPr>
          <a:lstStyle>
            <a:lvl1pPr marL="456626" lvl="0" indent="-22831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3320" lvl="1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69968" lvl="2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400" b="1"/>
            </a:lvl3pPr>
            <a:lvl4pPr marL="1826639" lvl="3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3264" lvl="4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39890" lvl="5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196560" lvl="6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3218" lvl="7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09903" lvl="8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t" anchorCtr="0">
            <a:normAutofit/>
          </a:bodyPr>
          <a:lstStyle>
            <a:lvl1pPr marL="456626" lvl="0" indent="-342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20" lvl="1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968" lvl="2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39" lvl="3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3264" lvl="4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9890" lvl="5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560" lvl="6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218" lvl="7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9903" lvl="8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b" anchorCtr="0">
            <a:normAutofit/>
          </a:bodyPr>
          <a:lstStyle>
            <a:lvl1pPr marL="456626" lvl="0" indent="-22831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3320" lvl="1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69968" lvl="2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400" b="1"/>
            </a:lvl3pPr>
            <a:lvl4pPr marL="1826639" lvl="3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3264" lvl="4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39890" lvl="5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196560" lvl="6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3218" lvl="7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09903" lvl="8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t" anchorCtr="0">
            <a:normAutofit/>
          </a:bodyPr>
          <a:lstStyle>
            <a:lvl1pPr marL="456626" lvl="0" indent="-342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20" lvl="1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968" lvl="2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39" lvl="3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3264" lvl="4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9890" lvl="5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560" lvl="6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218" lvl="7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9903" lvl="8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854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3" y="1828801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8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20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645" y="3435909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0153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617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t" anchorCtr="0">
            <a:normAutofit/>
          </a:bodyPr>
          <a:lstStyle>
            <a:lvl1pPr marL="456626" lvl="0" indent="-38056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3320" lvl="1" indent="-36151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69968" lvl="2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6639" lvl="3" indent="-3234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3264" lvl="4" indent="-3234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39890" lvl="5" indent="-3234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196560" lvl="6" indent="-3234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3218" lvl="7" indent="-3234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09903" lvl="8" indent="-3234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t" anchorCtr="0">
            <a:normAutofit/>
          </a:bodyPr>
          <a:lstStyle>
            <a:lvl1pPr marL="456626" lvl="0" indent="-22831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3320" lvl="1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100"/>
            </a:lvl2pPr>
            <a:lvl3pPr marL="1369968" lvl="2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6639" lvl="3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800"/>
            </a:lvl4pPr>
            <a:lvl5pPr marL="2283264" lvl="4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800"/>
            </a:lvl5pPr>
            <a:lvl6pPr marL="2739890" lvl="5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800"/>
            </a:lvl6pPr>
            <a:lvl7pPr marL="3196560" lvl="6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800"/>
            </a:lvl7pPr>
            <a:lvl8pPr marL="3653218" lvl="7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800"/>
            </a:lvl8pPr>
            <a:lvl9pPr marL="4109903" lvl="8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80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11295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617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t" anchorCtr="0">
            <a:normAutofit/>
          </a:bodyPr>
          <a:lstStyle>
            <a:lvl1pPr marL="456626" lvl="0" indent="-22831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3320" lvl="1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100"/>
            </a:lvl2pPr>
            <a:lvl3pPr marL="1369968" lvl="2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6639" lvl="3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800"/>
            </a:lvl4pPr>
            <a:lvl5pPr marL="2283264" lvl="4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800"/>
            </a:lvl5pPr>
            <a:lvl6pPr marL="2739890" lvl="5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800"/>
            </a:lvl6pPr>
            <a:lvl7pPr marL="3196560" lvl="6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800"/>
            </a:lvl7pPr>
            <a:lvl8pPr marL="3653218" lvl="7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800"/>
            </a:lvl8pPr>
            <a:lvl9pPr marL="4109903" lvl="8" indent="-2283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80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167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50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t" anchorCtr="0">
            <a:normAutofit/>
          </a:bodyPr>
          <a:lstStyle>
            <a:lvl1pPr marL="456626" lvl="0" indent="-342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20" lvl="1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968" lvl="2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39" lvl="3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3264" lvl="4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9890" lvl="5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560" lvl="6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218" lvl="7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9903" lvl="8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181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121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621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t" anchorCtr="0">
            <a:normAutofit/>
          </a:bodyPr>
          <a:lstStyle>
            <a:lvl1pPr marL="456626" lvl="0" indent="-342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20" lvl="1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968" lvl="2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39" lvl="3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3264" lvl="4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9890" lvl="5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560" lvl="6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218" lvl="7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9903" lvl="8" indent="-342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123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24" indent="0" algn="ctr">
              <a:buNone/>
              <a:defRPr sz="1500"/>
            </a:lvl2pPr>
            <a:lvl3pPr marL="685086" indent="0" algn="ctr">
              <a:buNone/>
              <a:defRPr sz="1400"/>
            </a:lvl3pPr>
            <a:lvl4pPr marL="1027629" indent="0" algn="ctr">
              <a:buNone/>
              <a:defRPr sz="1200"/>
            </a:lvl4pPr>
            <a:lvl5pPr marL="1370172" indent="0" algn="ctr">
              <a:buNone/>
              <a:defRPr sz="1200"/>
            </a:lvl5pPr>
            <a:lvl6pPr marL="1712735" indent="0" algn="ctr">
              <a:buNone/>
              <a:defRPr sz="1200"/>
            </a:lvl6pPr>
            <a:lvl7pPr marL="2055257" indent="0" algn="ctr">
              <a:buNone/>
              <a:defRPr sz="1200"/>
            </a:lvl7pPr>
            <a:lvl8pPr marL="2397780" indent="0" algn="ctr">
              <a:buNone/>
              <a:defRPr sz="1200"/>
            </a:lvl8pPr>
            <a:lvl9pPr marL="274030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45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504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6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1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7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7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3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50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1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069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03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28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85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1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524" indent="0">
              <a:buNone/>
              <a:defRPr sz="2100"/>
            </a:lvl2pPr>
            <a:lvl3pPr marL="685086" indent="0">
              <a:buNone/>
              <a:defRPr sz="1800"/>
            </a:lvl3pPr>
            <a:lvl4pPr marL="1027629" indent="0">
              <a:buNone/>
              <a:defRPr sz="1500"/>
            </a:lvl4pPr>
            <a:lvl5pPr marL="1370172" indent="0">
              <a:buNone/>
              <a:defRPr sz="1500"/>
            </a:lvl5pPr>
            <a:lvl6pPr marL="1712735" indent="0">
              <a:buNone/>
              <a:defRPr sz="1500"/>
            </a:lvl6pPr>
            <a:lvl7pPr marL="2055257" indent="0">
              <a:buNone/>
              <a:defRPr sz="1500"/>
            </a:lvl7pPr>
            <a:lvl8pPr marL="2397780" indent="0">
              <a:buNone/>
              <a:defRPr sz="1500"/>
            </a:lvl8pPr>
            <a:lvl9pPr marL="274030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97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36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6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86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453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05" indent="0" algn="ctr">
              <a:buNone/>
              <a:defRPr sz="1500"/>
            </a:lvl2pPr>
            <a:lvl3pPr marL="685239" indent="0" algn="ctr">
              <a:buNone/>
              <a:defRPr sz="1400"/>
            </a:lvl3pPr>
            <a:lvl4pPr marL="1027859" indent="0" algn="ctr">
              <a:buNone/>
              <a:defRPr sz="1200"/>
            </a:lvl4pPr>
            <a:lvl5pPr marL="1370478" indent="0" algn="ctr">
              <a:buNone/>
              <a:defRPr sz="1200"/>
            </a:lvl5pPr>
            <a:lvl6pPr marL="1713113" indent="0" algn="ctr">
              <a:buNone/>
              <a:defRPr sz="1200"/>
            </a:lvl6pPr>
            <a:lvl7pPr marL="2055716" indent="0" algn="ctr">
              <a:buNone/>
              <a:defRPr sz="1200"/>
            </a:lvl7pPr>
            <a:lvl8pPr marL="2398320" indent="0" algn="ctr">
              <a:buNone/>
              <a:defRPr sz="1200"/>
            </a:lvl8pPr>
            <a:lvl9pPr marL="274092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4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1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9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0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41" y="3435904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05" indent="0">
              <a:buNone/>
              <a:defRPr sz="1500" b="1"/>
            </a:lvl2pPr>
            <a:lvl3pPr marL="685239" indent="0">
              <a:buNone/>
              <a:defRPr sz="1400" b="1"/>
            </a:lvl3pPr>
            <a:lvl4pPr marL="1027859" indent="0">
              <a:buNone/>
              <a:defRPr sz="1200" b="1"/>
            </a:lvl4pPr>
            <a:lvl5pPr marL="1370478" indent="0">
              <a:buNone/>
              <a:defRPr sz="1200" b="1"/>
            </a:lvl5pPr>
            <a:lvl6pPr marL="1713113" indent="0">
              <a:buNone/>
              <a:defRPr sz="1200" b="1"/>
            </a:lvl6pPr>
            <a:lvl7pPr marL="2055716" indent="0">
              <a:buNone/>
              <a:defRPr sz="1200" b="1"/>
            </a:lvl7pPr>
            <a:lvl8pPr marL="2398320" indent="0">
              <a:buNone/>
              <a:defRPr sz="1200" b="1"/>
            </a:lvl8pPr>
            <a:lvl9pPr marL="274092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05" indent="0">
              <a:buNone/>
              <a:defRPr sz="1500" b="1"/>
            </a:lvl2pPr>
            <a:lvl3pPr marL="685239" indent="0">
              <a:buNone/>
              <a:defRPr sz="1400" b="1"/>
            </a:lvl3pPr>
            <a:lvl4pPr marL="1027859" indent="0">
              <a:buNone/>
              <a:defRPr sz="1200" b="1"/>
            </a:lvl4pPr>
            <a:lvl5pPr marL="1370478" indent="0">
              <a:buNone/>
              <a:defRPr sz="1200" b="1"/>
            </a:lvl5pPr>
            <a:lvl6pPr marL="1713113" indent="0">
              <a:buNone/>
              <a:defRPr sz="1200" b="1"/>
            </a:lvl6pPr>
            <a:lvl7pPr marL="2055716" indent="0">
              <a:buNone/>
              <a:defRPr sz="1200" b="1"/>
            </a:lvl7pPr>
            <a:lvl8pPr marL="2398320" indent="0">
              <a:buNone/>
              <a:defRPr sz="1200" b="1"/>
            </a:lvl8pPr>
            <a:lvl9pPr marL="274092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30" y="3435894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 defTabSz="685239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40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5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616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30" y="3435894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 defTabSz="685239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40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88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 defTabSz="685239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40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05" indent="0">
              <a:buNone/>
              <a:defRPr sz="1100"/>
            </a:lvl2pPr>
            <a:lvl3pPr marL="685239" indent="0">
              <a:buNone/>
              <a:defRPr sz="900"/>
            </a:lvl3pPr>
            <a:lvl4pPr marL="1027859" indent="0">
              <a:buNone/>
              <a:defRPr sz="800"/>
            </a:lvl4pPr>
            <a:lvl5pPr marL="1370478" indent="0">
              <a:buNone/>
              <a:defRPr sz="800"/>
            </a:lvl5pPr>
            <a:lvl6pPr marL="1713113" indent="0">
              <a:buNone/>
              <a:defRPr sz="800"/>
            </a:lvl6pPr>
            <a:lvl7pPr marL="2055716" indent="0">
              <a:buNone/>
              <a:defRPr sz="800"/>
            </a:lvl7pPr>
            <a:lvl8pPr marL="2398320" indent="0">
              <a:buNone/>
              <a:defRPr sz="800"/>
            </a:lvl8pPr>
            <a:lvl9pPr marL="274092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0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605" indent="0">
              <a:buNone/>
              <a:defRPr sz="2100"/>
            </a:lvl2pPr>
            <a:lvl3pPr marL="685239" indent="0">
              <a:buNone/>
              <a:defRPr sz="1800"/>
            </a:lvl3pPr>
            <a:lvl4pPr marL="1027859" indent="0">
              <a:buNone/>
              <a:defRPr sz="1500"/>
            </a:lvl4pPr>
            <a:lvl5pPr marL="1370478" indent="0">
              <a:buNone/>
              <a:defRPr sz="1500"/>
            </a:lvl5pPr>
            <a:lvl6pPr marL="1713113" indent="0">
              <a:buNone/>
              <a:defRPr sz="1500"/>
            </a:lvl6pPr>
            <a:lvl7pPr marL="2055716" indent="0">
              <a:buNone/>
              <a:defRPr sz="1500"/>
            </a:lvl7pPr>
            <a:lvl8pPr marL="2398320" indent="0">
              <a:buNone/>
              <a:defRPr sz="1500"/>
            </a:lvl8pPr>
            <a:lvl9pPr marL="274092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05" indent="0">
              <a:buNone/>
              <a:defRPr sz="1100"/>
            </a:lvl2pPr>
            <a:lvl3pPr marL="685239" indent="0">
              <a:buNone/>
              <a:defRPr sz="900"/>
            </a:lvl3pPr>
            <a:lvl4pPr marL="1027859" indent="0">
              <a:buNone/>
              <a:defRPr sz="800"/>
            </a:lvl4pPr>
            <a:lvl5pPr marL="1370478" indent="0">
              <a:buNone/>
              <a:defRPr sz="800"/>
            </a:lvl5pPr>
            <a:lvl6pPr marL="1713113" indent="0">
              <a:buNone/>
              <a:defRPr sz="800"/>
            </a:lvl6pPr>
            <a:lvl7pPr marL="2055716" indent="0">
              <a:buNone/>
              <a:defRPr sz="800"/>
            </a:lvl7pPr>
            <a:lvl8pPr marL="2398320" indent="0">
              <a:buNone/>
              <a:defRPr sz="800"/>
            </a:lvl8pPr>
            <a:lvl9pPr marL="274092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7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3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7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51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5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626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41" y="3435904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97" indent="0" algn="ctr">
              <a:buNone/>
              <a:defRPr sz="1500"/>
            </a:lvl2pPr>
            <a:lvl3pPr marL="685035" indent="0" algn="ctr">
              <a:buNone/>
              <a:defRPr sz="1400"/>
            </a:lvl3pPr>
            <a:lvl4pPr marL="1027553" indent="0" algn="ctr">
              <a:buNone/>
              <a:defRPr sz="1200"/>
            </a:lvl4pPr>
            <a:lvl5pPr marL="1370070" indent="0" algn="ctr">
              <a:buNone/>
              <a:defRPr sz="1200"/>
            </a:lvl5pPr>
            <a:lvl6pPr marL="1712609" indent="0" algn="ctr">
              <a:buNone/>
              <a:defRPr sz="1200"/>
            </a:lvl6pPr>
            <a:lvl7pPr marL="2055104" indent="0" algn="ctr">
              <a:buNone/>
              <a:defRPr sz="1200"/>
            </a:lvl7pPr>
            <a:lvl8pPr marL="2397600" indent="0" algn="ctr">
              <a:buNone/>
              <a:defRPr sz="1200"/>
            </a:lvl8pPr>
            <a:lvl9pPr marL="2740097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0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6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1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0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5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97" indent="0">
              <a:buNone/>
              <a:defRPr sz="1500" b="1"/>
            </a:lvl2pPr>
            <a:lvl3pPr marL="685035" indent="0">
              <a:buNone/>
              <a:defRPr sz="1400" b="1"/>
            </a:lvl3pPr>
            <a:lvl4pPr marL="1027553" indent="0">
              <a:buNone/>
              <a:defRPr sz="1200" b="1"/>
            </a:lvl4pPr>
            <a:lvl5pPr marL="1370070" indent="0">
              <a:buNone/>
              <a:defRPr sz="1200" b="1"/>
            </a:lvl5pPr>
            <a:lvl6pPr marL="1712609" indent="0">
              <a:buNone/>
              <a:defRPr sz="1200" b="1"/>
            </a:lvl6pPr>
            <a:lvl7pPr marL="2055104" indent="0">
              <a:buNone/>
              <a:defRPr sz="1200" b="1"/>
            </a:lvl7pPr>
            <a:lvl8pPr marL="2397600" indent="0">
              <a:buNone/>
              <a:defRPr sz="1200" b="1"/>
            </a:lvl8pPr>
            <a:lvl9pPr marL="274009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97" indent="0">
              <a:buNone/>
              <a:defRPr sz="1500" b="1"/>
            </a:lvl2pPr>
            <a:lvl3pPr marL="685035" indent="0">
              <a:buNone/>
              <a:defRPr sz="1400" b="1"/>
            </a:lvl3pPr>
            <a:lvl4pPr marL="1027553" indent="0">
              <a:buNone/>
              <a:defRPr sz="1200" b="1"/>
            </a:lvl4pPr>
            <a:lvl5pPr marL="1370070" indent="0">
              <a:buNone/>
              <a:defRPr sz="1200" b="1"/>
            </a:lvl5pPr>
            <a:lvl6pPr marL="1712609" indent="0">
              <a:buNone/>
              <a:defRPr sz="1200" b="1"/>
            </a:lvl6pPr>
            <a:lvl7pPr marL="2055104" indent="0">
              <a:buNone/>
              <a:defRPr sz="1200" b="1"/>
            </a:lvl7pPr>
            <a:lvl8pPr marL="2397600" indent="0">
              <a:buNone/>
              <a:defRPr sz="1200" b="1"/>
            </a:lvl8pPr>
            <a:lvl9pPr marL="274009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44" y="3435907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5" rIns="91350" bIns="45675" rtlCol="0" anchor="ctr"/>
          <a:lstStyle/>
          <a:p>
            <a:pPr algn="ctr" defTabSz="685035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54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5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629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44" y="3435907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3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5" rIns="91350" bIns="45675" rtlCol="0" anchor="ctr"/>
          <a:lstStyle/>
          <a:p>
            <a:pPr algn="ctr" defTabSz="685035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54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502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5" rIns="91350" bIns="45675" rtlCol="0" anchor="ctr"/>
          <a:lstStyle/>
          <a:p>
            <a:pPr algn="ctr" defTabSz="685035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54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97" indent="0">
              <a:buNone/>
              <a:defRPr sz="1100"/>
            </a:lvl2pPr>
            <a:lvl3pPr marL="685035" indent="0">
              <a:buNone/>
              <a:defRPr sz="900"/>
            </a:lvl3pPr>
            <a:lvl4pPr marL="1027553" indent="0">
              <a:buNone/>
              <a:defRPr sz="800"/>
            </a:lvl4pPr>
            <a:lvl5pPr marL="1370070" indent="0">
              <a:buNone/>
              <a:defRPr sz="800"/>
            </a:lvl5pPr>
            <a:lvl6pPr marL="1712609" indent="0">
              <a:buNone/>
              <a:defRPr sz="800"/>
            </a:lvl6pPr>
            <a:lvl7pPr marL="2055104" indent="0">
              <a:buNone/>
              <a:defRPr sz="800"/>
            </a:lvl7pPr>
            <a:lvl8pPr marL="2397600" indent="0">
              <a:buNone/>
              <a:defRPr sz="800"/>
            </a:lvl8pPr>
            <a:lvl9pPr marL="2740097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3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51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99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15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497" indent="0">
              <a:buNone/>
              <a:defRPr sz="2100"/>
            </a:lvl2pPr>
            <a:lvl3pPr marL="685035" indent="0">
              <a:buNone/>
              <a:defRPr sz="1800"/>
            </a:lvl3pPr>
            <a:lvl4pPr marL="1027553" indent="0">
              <a:buNone/>
              <a:defRPr sz="1500"/>
            </a:lvl4pPr>
            <a:lvl5pPr marL="1370070" indent="0">
              <a:buNone/>
              <a:defRPr sz="1500"/>
            </a:lvl5pPr>
            <a:lvl6pPr marL="1712609" indent="0">
              <a:buNone/>
              <a:defRPr sz="1500"/>
            </a:lvl6pPr>
            <a:lvl7pPr marL="2055104" indent="0">
              <a:buNone/>
              <a:defRPr sz="1500"/>
            </a:lvl7pPr>
            <a:lvl8pPr marL="2397600" indent="0">
              <a:buNone/>
              <a:defRPr sz="1500"/>
            </a:lvl8pPr>
            <a:lvl9pPr marL="2740097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97" indent="0">
              <a:buNone/>
              <a:defRPr sz="1100"/>
            </a:lvl2pPr>
            <a:lvl3pPr marL="685035" indent="0">
              <a:buNone/>
              <a:defRPr sz="900"/>
            </a:lvl3pPr>
            <a:lvl4pPr marL="1027553" indent="0">
              <a:buNone/>
              <a:defRPr sz="800"/>
            </a:lvl4pPr>
            <a:lvl5pPr marL="1370070" indent="0">
              <a:buNone/>
              <a:defRPr sz="800"/>
            </a:lvl5pPr>
            <a:lvl6pPr marL="1712609" indent="0">
              <a:buNone/>
              <a:defRPr sz="800"/>
            </a:lvl6pPr>
            <a:lvl7pPr marL="2055104" indent="0">
              <a:buNone/>
              <a:defRPr sz="800"/>
            </a:lvl7pPr>
            <a:lvl8pPr marL="2397600" indent="0">
              <a:buNone/>
              <a:defRPr sz="800"/>
            </a:lvl8pPr>
            <a:lvl9pPr marL="2740097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0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90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5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79748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1" tIns="34289" rIns="68511" bIns="34289" rtlCol="0" anchor="ctr"/>
          <a:lstStyle/>
          <a:p>
            <a:pPr algn="ctr" defTabSz="685035">
              <a:defRPr/>
            </a:pPr>
            <a:endParaRPr lang="zh-CN" altLang="en-US" sz="1800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7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6" y="787349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7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6329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394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951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184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185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403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2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51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852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424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814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579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092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F9D64-233A-40BC-A0E3-D10F4939405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185E08-3FC1-43A8-8923-C65863CA2B8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483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E14C02-F12D-4CBA-8515-B6161806F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D90E86A-AFB0-441D-91A1-8D166BB0B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85" indent="0" algn="ctr">
              <a:buNone/>
              <a:defRPr sz="1500"/>
            </a:lvl2pPr>
            <a:lvl3pPr marL="685579" indent="0" algn="ctr">
              <a:buNone/>
              <a:defRPr sz="1400"/>
            </a:lvl3pPr>
            <a:lvl4pPr marL="1028369" indent="0" algn="ctr">
              <a:buNone/>
              <a:defRPr sz="1200"/>
            </a:lvl4pPr>
            <a:lvl5pPr marL="1371158" indent="0" algn="ctr">
              <a:buNone/>
              <a:defRPr sz="1200"/>
            </a:lvl5pPr>
            <a:lvl6pPr marL="1713953" indent="0" algn="ctr">
              <a:buNone/>
              <a:defRPr sz="1200"/>
            </a:lvl6pPr>
            <a:lvl7pPr marL="2056736" indent="0" algn="ctr">
              <a:buNone/>
              <a:defRPr sz="1200"/>
            </a:lvl7pPr>
            <a:lvl8pPr marL="2399520" indent="0" algn="ctr">
              <a:buNone/>
              <a:defRPr sz="1200"/>
            </a:lvl8pPr>
            <a:lvl9pPr marL="274230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9C1D20-8552-4892-96EB-63E390CBF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E08D-7869-48DE-865A-46ABFBCC6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F736A8-AF84-4BB8-A51F-88CAEF49A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D96F93-EE12-4BCC-BA5E-7E546CCD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690E-DEA3-4DD3-9D6D-ACF4CAB55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288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173687-7F18-4EB9-853F-7FFF728D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66F4F3-1A18-4B78-B9E3-B58B8BE3B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72594C-A100-4B77-B3C2-CA5590B4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E08D-7869-48DE-865A-46ABFBCC6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2FB836-F4E3-47EA-98C3-1C5E749F8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20D74C-B78D-4DD8-814B-DD58EDDDA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690E-DEA3-4DD3-9D6D-ACF4CAB55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61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E1B941-AA88-4B03-9EB5-CD600771C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AC41C8-8C2E-46C0-A309-A53502744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EFD1FB-F480-40C2-8B45-9ACE7FD2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E08D-7869-48DE-865A-46ABFBCC6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534A43-18AE-4241-ACC4-72478D8D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D36400-7F29-4520-8506-CDEB33EAF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690E-DEA3-4DD3-9D6D-ACF4CAB55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517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50BAF9-FC01-4324-B510-C8BDD974E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305F7C-2961-400D-A46F-F42865534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D89B2A0-4440-4B1E-98C6-2364156E0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1F5AD96-C1F0-41EA-8251-0F4B44AC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E08D-7869-48DE-865A-46ABFBCC6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FED8F2-BD44-4634-8C6D-016021EB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E74601-FF43-4EA4-AAE1-08032A27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690E-DEA3-4DD3-9D6D-ACF4CAB55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6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56" tIns="45678" rIns="91356" bIns="4567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56" tIns="45678" rIns="91356" bIns="4567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08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82" indent="-171282" algn="l" defTabSz="6850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4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367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90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14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976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519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062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62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2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86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29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72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735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257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78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30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17" tIns="34289" rIns="6851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17" tIns="34289" rIns="6851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793">
              <a:defRPr/>
            </a:pPr>
            <a:fld id="{44856777-B733-44AF-9DA8-B021047DC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3"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79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517" tIns="34289" rIns="68517" bIns="3428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3793" fontAlgn="base">
              <a:spcBef>
                <a:spcPct val="0"/>
              </a:spcBef>
              <a:spcAft>
                <a:spcPct val="0"/>
              </a:spcAft>
              <a:defRPr/>
            </a:pPr>
            <a:fld id="{6EA741AE-5A4B-4AAB-A83B-A9DC7A9EF292}" type="slidenum">
              <a:rPr lang="en-US" smtClean="0"/>
              <a:pPr defTabSz="91379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7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52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08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762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017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282" indent="-171282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45" indent="-1712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367" indent="-1712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90" indent="-1712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1414" indent="-1712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3976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519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062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62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2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86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29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72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735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257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78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30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3" tIns="34289" rIns="68523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3" tIns="34289" rIns="68523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23" tIns="34289" rIns="68523" bIns="3428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883">
              <a:defRPr/>
            </a:pPr>
            <a:fld id="{44856777-B733-44AF-9DA8-B021047DC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83"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23" tIns="34289" rIns="68523" bIns="3428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8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523" tIns="34289" rIns="68523" bIns="3428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3883" fontAlgn="base">
              <a:spcBef>
                <a:spcPct val="0"/>
              </a:spcBef>
              <a:spcAft>
                <a:spcPct val="0"/>
              </a:spcAft>
              <a:defRPr/>
            </a:pPr>
            <a:fld id="{6EA741AE-5A4B-4AAB-A83B-A9DC7A9EF292}" type="slidenum">
              <a:rPr lang="en-US" smtClean="0"/>
              <a:pPr defTabSz="9138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5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56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15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773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0308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298" indent="-171298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93" indent="-17129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51" indent="-17129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010" indent="-17129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1570" indent="-17129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4164" indent="-171298" algn="l" defTabSz="6851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741" indent="-171298" algn="l" defTabSz="6851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318" indent="-171298" algn="l" defTabSz="6851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913" indent="-171298" algn="l" defTabSz="6851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60" algn="l" defTabSz="6851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54" algn="l" defTabSz="6851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31" algn="l" defTabSz="6851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08" algn="l" defTabSz="6851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03" algn="l" defTabSz="6851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61" algn="l" defTabSz="6851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020" algn="l" defTabSz="6851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80" algn="l" defTabSz="6851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31" tIns="34289" rIns="68531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31" tIns="34289" rIns="68531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1" tIns="34289" rIns="68531" bIns="3428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995">
              <a:defRPr/>
            </a:pPr>
            <a:fld id="{44856777-B733-44AF-9DA8-B021047DC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95"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1" tIns="34289" rIns="68531" bIns="3428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9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531" tIns="34289" rIns="68531" bIns="3428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3995" fontAlgn="base">
              <a:spcBef>
                <a:spcPct val="0"/>
              </a:spcBef>
              <a:spcAft>
                <a:spcPct val="0"/>
              </a:spcAft>
              <a:defRPr/>
            </a:pPr>
            <a:fld id="{6EA741AE-5A4B-4AAB-A83B-A9DC7A9EF292}" type="slidenum">
              <a:rPr lang="en-US" smtClean="0"/>
              <a:pPr defTabSz="91399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60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23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785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0478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318" indent="-171318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53" indent="-17131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56" indent="-17131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60" indent="-17131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1765" indent="-17131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4399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19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38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73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05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39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59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78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13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16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20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25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55">
              <a:defRPr/>
            </a:pPr>
            <a:fld id="{EA97D5EF-01CF-44BB-8906-9E4258379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5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55">
              <a:defRPr/>
            </a:pPr>
            <a:fld id="{70770F63-E87B-4072-83A7-0F23C0B91200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9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88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76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64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53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42" indent="-171442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7" tIns="34289" rIns="6851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7" tIns="34289" rIns="6851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11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08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82" indent="-171282" algn="l" defTabSz="6850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4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367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90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14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976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519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062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62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2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86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29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72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735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257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78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30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7" tIns="34289" rIns="6851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7" tIns="34289" rIns="6851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382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68508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82" indent="-171282" algn="l" defTabSz="6850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4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367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90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14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976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519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062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62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2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86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29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72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735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257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78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30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320">
              <a:buClr>
                <a:srgbClr val="000000"/>
              </a:buClr>
            </a:pPr>
            <a:endParaRPr lang="en-US"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320">
              <a:buClr>
                <a:srgbClr val="000000"/>
              </a:buClr>
            </a:pPr>
            <a:endParaRPr lang="en-US"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45652" rIns="91329" bIns="45652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32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1332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531700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7" tIns="34289" rIns="68517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7" tIns="34289" rIns="68517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4/19/2025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51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08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82" indent="-171282" algn="l" defTabSz="6850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4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367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90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14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976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519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062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62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2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86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29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72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735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257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78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30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74" tIns="45687" rIns="91374" bIns="4568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4" tIns="45687" rIns="91374" bIns="4568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39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39"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39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0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239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8" indent="-171318" algn="l" defTabSz="68523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53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556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60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765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399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19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38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73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05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39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59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78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13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16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20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25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50" tIns="45675" rIns="91350" bIns="4567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50" tIns="45675" rIns="91350" bIns="4567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35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035"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35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0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5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035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70" indent="-171270" algn="l" defTabSz="6850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09" indent="-171270" algn="l" defTabSz="6850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304" indent="-171270" algn="l" defTabSz="6850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00" indent="-171270" algn="l" defTabSz="6850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297" indent="-171270" algn="l" defTabSz="6850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835" indent="-171270" algn="l" defTabSz="6850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353" indent="-171270" algn="l" defTabSz="6850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870" indent="-171270" algn="l" defTabSz="6850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409" indent="-171270" algn="l" defTabSz="6850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97" algn="l" defTabSz="6850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35" algn="l" defTabSz="6850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553" algn="l" defTabSz="6850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070" algn="l" defTabSz="6850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609" algn="l" defTabSz="6850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104" algn="l" defTabSz="6850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600" algn="l" defTabSz="6850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097" algn="l" defTabSz="6850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3"/>
            <a:fld id="{681BF9A3-6783-4B88-854D-69F28D0BC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3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3"/>
            <a:fld id="{49974CB2-84BE-4060-9CB6-56A13D889A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3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xStyles>
    <p:titleStyle>
      <a:lvl1pPr algn="ctr" defTabSz="9140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6927660-757D-4277-8153-9915B563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8791AE-302C-4A5F-A397-68278E87A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A84BD2-FDEA-49BD-9482-E41EAA527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79"/>
            <a:fld id="{57E1E08D-7869-48DE-865A-46ABFBCC61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79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120C79-C468-4976-846F-7616B90D2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7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6AA51A-B11D-43E4-AEC1-963155721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79"/>
            <a:fld id="{F05F690E-DEA3-4DD3-9D6D-ACF4CAB55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7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3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68557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8" indent="-171398" algn="l" defTabSz="6855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93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76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60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45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39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9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8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13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5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79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9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8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53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6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5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40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6"/>
          <p:cNvPicPr>
            <a:picLocks noChangeAspect="1"/>
          </p:cNvPicPr>
          <p:nvPr/>
        </p:nvPicPr>
        <p:blipFill>
          <a:blip r:embed="rId4"/>
          <a:srcRect l="84792" t="53519" r="2" b="6482"/>
          <a:stretch>
            <a:fillRect/>
          </a:stretch>
        </p:blipFill>
        <p:spPr bwMode="auto">
          <a:xfrm>
            <a:off x="7753350" y="2924175"/>
            <a:ext cx="1390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图片 7"/>
          <p:cNvPicPr>
            <a:picLocks noChangeAspect="1"/>
          </p:cNvPicPr>
          <p:nvPr/>
        </p:nvPicPr>
        <p:blipFill>
          <a:blip r:embed="rId5"/>
          <a:srcRect t="71667" r="82709" b="15370"/>
          <a:stretch>
            <a:fillRect/>
          </a:stretch>
        </p:blipFill>
        <p:spPr bwMode="auto">
          <a:xfrm>
            <a:off x="-35719" y="3762375"/>
            <a:ext cx="15811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图片 18"/>
          <p:cNvPicPr>
            <a:picLocks noChangeAspect="1"/>
          </p:cNvPicPr>
          <p:nvPr/>
        </p:nvPicPr>
        <p:blipFill>
          <a:blip r:embed="rId6"/>
          <a:srcRect t="80592"/>
          <a:stretch>
            <a:fillRect/>
          </a:stretch>
        </p:blipFill>
        <p:spPr bwMode="auto">
          <a:xfrm>
            <a:off x="0" y="4352927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267200" y="-956072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圆角矩形 1"/>
          <p:cNvSpPr/>
          <p:nvPr/>
        </p:nvSpPr>
        <p:spPr>
          <a:xfrm>
            <a:off x="2478161" y="2826548"/>
            <a:ext cx="4067175" cy="973931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6" tIns="45633" rIns="91266" bIns="45633" anchor="ctr"/>
          <a:lstStyle/>
          <a:p>
            <a:pPr algn="ctr" defTabSz="912383"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1/2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065350" y="4681540"/>
            <a:ext cx="3121657" cy="3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6" tIns="45633" rIns="91266" bIns="45633">
            <a:spAutoFit/>
          </a:bodyPr>
          <a:lstStyle/>
          <a:p>
            <a:pPr algn="ctr" defTabSz="91190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Giáo</a:t>
            </a:r>
            <a:r>
              <a:rPr lang="en-US" altLang="zh-CN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viên</a:t>
            </a:r>
            <a:r>
              <a:rPr lang="en-US" altLang="zh-CN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VÕ NHƯ KHÁNH</a:t>
            </a:r>
            <a:endParaRPr lang="zh-CN" alt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7235" y="2419350"/>
            <a:ext cx="4183856" cy="3180160"/>
          </a:xfrm>
          <a:prstGeom prst="rect">
            <a:avLst/>
          </a:prstGeom>
          <a:noFill/>
        </p:spPr>
        <p:txBody>
          <a:bodyPr spcFirstLastPara="1" wrap="none" lIns="91266" tIns="45633" rIns="91266" bIns="45633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383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cs typeface="Arial" charset="0"/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251794" y="119034"/>
            <a:ext cx="4632328" cy="80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478" tIns="34289" rIns="68478" bIns="34289">
            <a:spAutoFit/>
          </a:bodyPr>
          <a:lstStyle/>
          <a:p>
            <a:pPr algn="ctr" defTabSz="68333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UBND HUYỆN VẠN NINH</a:t>
            </a:r>
          </a:p>
          <a:p>
            <a:pPr algn="ctr" defTabSz="68333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TRƯỜNG TIỂU HỌC VẠN PHÚ</a:t>
            </a:r>
            <a:endParaRPr lang="zh-CN" altLang="en-US" sz="2400" b="1" dirty="0">
              <a:solidFill>
                <a:srgbClr val="C00000"/>
              </a:solidFill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0" y="1257305"/>
            <a:ext cx="6867525" cy="4112419"/>
          </a:xfrm>
          <a:prstGeom prst="rect">
            <a:avLst/>
          </a:prstGeom>
        </p:spPr>
        <p:txBody>
          <a:bodyPr spcFirstLastPara="1" wrap="none" lIns="68573" tIns="34289" rIns="68573" bIns="34289" fromWordArt="1">
            <a:prstTxWarp prst="textArchUp">
              <a:avLst>
                <a:gd name="adj" fmla="val 11020738"/>
              </a:avLst>
            </a:prstTxWarp>
          </a:bodyPr>
          <a:lstStyle/>
          <a:p>
            <a:pPr algn="ctr" defTabSz="685732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BF9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15212" y="5"/>
            <a:ext cx="1728788" cy="323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830095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1" grpId="0" animBg="1"/>
      <p:bldP spid="22" grpId="0"/>
      <p:bldP spid="15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076" y="4341058"/>
            <a:ext cx="3149204" cy="802481"/>
          </a:xfrm>
        </p:spPr>
        <p:txBody>
          <a:bodyPr/>
          <a:lstStyle/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mai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805" y="236935"/>
            <a:ext cx="7434263" cy="4077890"/>
          </a:xfrm>
        </p:spPr>
      </p:pic>
    </p:spTree>
    <p:extLst>
      <p:ext uri="{BB962C8B-B14F-4D97-AF65-F5344CB8AC3E}">
        <p14:creationId xmlns:p14="http://schemas.microsoft.com/office/powerpoint/2010/main" val="348209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22937" y="1420154"/>
            <a:ext cx="3049136" cy="400110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altLang="zh-CN" sz="2000" kern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2000" kern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kern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giấc</a:t>
            </a:r>
            <a:r>
              <a:rPr lang="en-GB" altLang="zh-CN" sz="2000" kern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kern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GB" altLang="zh-CN" sz="2000" kern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kern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2000" kern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kern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en-US" sz="2000" kern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8112" y="4536933"/>
            <a:ext cx="2090192" cy="338554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Nguyễn</a:t>
            </a:r>
            <a:r>
              <a:rPr lang="en-GB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Lãm</a:t>
            </a:r>
            <a:r>
              <a:rPr lang="en-GB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Thắng</a:t>
            </a:r>
            <a:endParaRPr lang="en-US" sz="16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/>
              <a:sym typeface="Arial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" y="2016542"/>
            <a:ext cx="235875" cy="22397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733" y="3362451"/>
            <a:ext cx="170410" cy="265140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895469" y="3419198"/>
            <a:ext cx="162236" cy="22053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586" y="1941889"/>
            <a:ext cx="2628834" cy="1200329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giấc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túi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đầy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Rải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648457" y="939624"/>
            <a:ext cx="47668" cy="4274033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007163" y="1917302"/>
            <a:ext cx="2809617" cy="1200329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giấc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880276" y="2024522"/>
            <a:ext cx="188225" cy="22397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2988" y="3336645"/>
            <a:ext cx="2931871" cy="1200329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giấc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sông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Chảy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tràn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sữa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ban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07205" y="3362493"/>
            <a:ext cx="2926057" cy="1200329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giấc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rõ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</a:t>
            </a: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!..</a:t>
            </a:r>
          </a:p>
        </p:txBody>
      </p:sp>
      <p:sp>
        <p:nvSpPr>
          <p:cNvPr id="35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648345" y="2563041"/>
            <a:ext cx="3330427" cy="338554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6795815" y="3419156"/>
            <a:ext cx="2348187" cy="584775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6981532" y="2557403"/>
            <a:ext cx="2125014" cy="830997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vùng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phẳng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rộng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cỏ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mọc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0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697364" y="3418935"/>
            <a:ext cx="3555535" cy="338554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Ban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 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1" name="Picture 4" descr="Bauernba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9613" y="4101966"/>
            <a:ext cx="3624642" cy="1032301"/>
          </a:xfrm>
          <a:prstGeom prst="rect">
            <a:avLst/>
          </a:prstGeom>
          <a:noFill/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76" b="67701"/>
          <a:stretch/>
        </p:blipFill>
        <p:spPr>
          <a:xfrm>
            <a:off x="5696126" y="916686"/>
            <a:ext cx="3410421" cy="1124386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>
            <a:off x="6011012" y="1917302"/>
            <a:ext cx="2692866" cy="553079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endParaRPr lang="en-US"/>
          </a:p>
        </p:txBody>
      </p:sp>
      <p:sp>
        <p:nvSpPr>
          <p:cNvPr id="26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6577998" y="2024523"/>
            <a:ext cx="1504428" cy="338554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nghĩa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Cloud Callout 26"/>
          <p:cNvSpPr/>
          <p:nvPr/>
        </p:nvSpPr>
        <p:spPr>
          <a:xfrm>
            <a:off x="59450" y="916686"/>
            <a:ext cx="2726970" cy="600466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r>
              <a:rPr lang="en-US" altLang="zh-CN" sz="1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</a:t>
            </a:r>
            <a:r>
              <a:rPr lang="en-US" altLang="zh-CN" sz="1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1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endParaRPr lang="zh-CN" altLang="en-US" sz="1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Cloud Callout 27"/>
          <p:cNvSpPr/>
          <p:nvPr/>
        </p:nvSpPr>
        <p:spPr>
          <a:xfrm>
            <a:off x="235876" y="973685"/>
            <a:ext cx="2297600" cy="486465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" y="41"/>
            <a:ext cx="9143994" cy="8656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07" tIns="34289" rIns="68507" bIns="34289">
            <a:spAutoFit/>
          </a:bodyPr>
          <a:lstStyle/>
          <a:p>
            <a:pPr algn="ctr" defTabSz="684967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ba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16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4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2024</a:t>
            </a:r>
          </a:p>
          <a:p>
            <a:pPr algn="ctr" defTabSz="684967">
              <a:buClr>
                <a:srgbClr val="000000"/>
              </a:buClr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1800" b="1" u="sng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4967">
              <a:buClr>
                <a:srgbClr val="000000"/>
              </a:buClr>
              <a:defRPr/>
            </a:pPr>
            <a:r>
              <a:rPr lang="en-US" sz="16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6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363+364. </a:t>
            </a:r>
            <a:r>
              <a:rPr lang="en-US" sz="16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6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2:</a:t>
            </a:r>
            <a:r>
              <a:rPr lang="en-US" sz="1600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6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 GIẤC MƠ BUỔI SÁNG</a:t>
            </a:r>
            <a:endParaRPr lang="en-US" sz="16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22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31" grpId="0" animBg="1"/>
      <p:bldP spid="35" grpId="0"/>
      <p:bldP spid="37" grpId="0"/>
      <p:bldP spid="38" grpId="0"/>
      <p:bldP spid="40" grpId="0"/>
      <p:bldP spid="25" grpId="0" animBg="1"/>
      <p:bldP spid="26" grpId="0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7025"/>
            <a:ext cx="9144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1181100" y="1200151"/>
            <a:ext cx="6781800" cy="1026062"/>
            <a:chOff x="879555" y="2196367"/>
            <a:chExt cx="7665737" cy="2572033"/>
          </a:xfrm>
        </p:grpSpPr>
        <p:sp>
          <p:nvSpPr>
            <p:cNvPr id="7" name="椭圆 6"/>
            <p:cNvSpPr/>
            <p:nvPr/>
          </p:nvSpPr>
          <p:spPr>
            <a:xfrm>
              <a:off x="879555" y="2196367"/>
              <a:ext cx="7665737" cy="2572033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8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486" name="文本框 7"/>
            <p:cNvSpPr txBox="1">
              <a:spLocks noChangeArrowheads="1"/>
            </p:cNvSpPr>
            <p:nvPr/>
          </p:nvSpPr>
          <p:spPr bwMode="auto">
            <a:xfrm>
              <a:off x="965687" y="2761992"/>
              <a:ext cx="7493473" cy="1388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018"/>
              <a:r>
                <a:rPr lang="en-US" altLang="zh-CN" sz="30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altLang="zh-CN" sz="3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0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zh-CN" sz="3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altLang="zh-CN" sz="30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Dặn</a:t>
              </a:r>
              <a:r>
                <a:rPr lang="en-US" altLang="zh-CN" sz="3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0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dò</a:t>
              </a:r>
              <a:endParaRPr lang="zh-CN" alt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itle 4"/>
          <p:cNvSpPr txBox="1">
            <a:spLocks/>
          </p:cNvSpPr>
          <p:nvPr/>
        </p:nvSpPr>
        <p:spPr bwMode="auto">
          <a:xfrm>
            <a:off x="808435" y="73819"/>
            <a:ext cx="7886700" cy="97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37" tIns="34289" rIns="68537" bIns="34289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059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128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192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25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14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4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ba</a:t>
            </a:r>
            <a:r>
              <a:rPr lang="en-US" sz="14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4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14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22 </a:t>
            </a:r>
            <a:r>
              <a:rPr lang="en-US" sz="14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14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4 </a:t>
            </a:r>
            <a:r>
              <a:rPr lang="en-US" sz="14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14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2025</a:t>
            </a:r>
            <a:br>
              <a:rPr lang="en-US" sz="14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</a:br>
            <a:r>
              <a:rPr lang="en-US" sz="14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14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4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r>
              <a:rPr lang="en-US" sz="14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/>
            </a:r>
            <a:br>
              <a:rPr lang="en-US" sz="14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</a:b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2:</a:t>
            </a:r>
            <a:r>
              <a:rPr lang="en-US" sz="1400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 GIẤC MƠ BUỔI SÁNG ( </a:t>
            </a:r>
            <a:r>
              <a:rPr lang="en-US" sz="14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Tiết</a:t>
            </a:r>
            <a:r>
              <a:rPr lang="en-US" sz="1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1)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30604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ADBDE96D-0456-4C4B-A7AD-179A5443A647}"/>
              </a:ext>
            </a:extLst>
          </p:cNvPr>
          <p:cNvSpPr txBox="1"/>
          <p:nvPr/>
        </p:nvSpPr>
        <p:spPr>
          <a:xfrm>
            <a:off x="4227240" y="2226040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562"/>
            <a:endParaRPr lang="vi-VN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7483D0A-3E77-AB64-226F-ED2CBB0AA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197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9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811443" y="1658623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9" tIns="91329" rIns="91329" bIns="9132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685001">
              <a:buClr>
                <a:srgbClr val="4472C4"/>
              </a:buClr>
              <a:buNone/>
            </a:pPr>
            <a:r>
              <a:rPr lang="en-US" sz="15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15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</a:t>
            </a:r>
          </a:p>
        </p:txBody>
      </p:sp>
      <p:sp>
        <p:nvSpPr>
          <p:cNvPr id="3" name="文本框 109"/>
          <p:cNvSpPr txBox="1"/>
          <p:nvPr/>
        </p:nvSpPr>
        <p:spPr>
          <a:xfrm>
            <a:off x="2626798" y="2774164"/>
            <a:ext cx="3588404" cy="3231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346" tIns="45673" rIns="91346" bIns="45673" rtlCol="0">
            <a:spAutoFit/>
          </a:bodyPr>
          <a:lstStyle/>
          <a:p>
            <a:pPr algn="ctr" defTabSz="685001"/>
            <a:r>
              <a:rPr lang="en-US" altLang="zh-CN" sz="1500" b="1" dirty="0" err="1">
                <a:solidFill>
                  <a:srgbClr val="A9250B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Ôn</a:t>
            </a:r>
            <a:r>
              <a:rPr lang="en-US" altLang="zh-CN" sz="1500" b="1" dirty="0">
                <a:solidFill>
                  <a:srgbClr val="A9250B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1500" b="1" dirty="0" err="1">
                <a:solidFill>
                  <a:srgbClr val="A9250B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và</a:t>
            </a:r>
            <a:r>
              <a:rPr lang="en-US" altLang="zh-CN" sz="1500" b="1" dirty="0">
                <a:solidFill>
                  <a:srgbClr val="A9250B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1500" b="1" dirty="0" err="1">
                <a:solidFill>
                  <a:srgbClr val="A9250B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Khởi</a:t>
            </a:r>
            <a:r>
              <a:rPr lang="en-US" altLang="zh-CN" sz="1500" b="1" dirty="0">
                <a:solidFill>
                  <a:srgbClr val="A9250B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1500" b="1" dirty="0" err="1">
                <a:solidFill>
                  <a:srgbClr val="A9250B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động</a:t>
            </a:r>
            <a:endParaRPr lang="zh-CN" altLang="en-US" sz="1500" b="1" dirty="0">
              <a:solidFill>
                <a:srgbClr val="A9250B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3172" y="211026"/>
            <a:ext cx="6857996" cy="709804"/>
          </a:xfrm>
          <a:prstGeom prst="rect">
            <a:avLst/>
          </a:prstGeom>
          <a:gradFill rotWithShape="1">
            <a:gsLst>
              <a:gs pos="0">
                <a:srgbClr val="70AD47">
                  <a:tint val="50000"/>
                  <a:satMod val="300000"/>
                </a:srgbClr>
              </a:gs>
              <a:gs pos="35000">
                <a:srgbClr val="70AD47">
                  <a:tint val="37000"/>
                  <a:satMod val="300000"/>
                </a:srgbClr>
              </a:gs>
              <a:gs pos="100000">
                <a:srgbClr val="70AD4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AD4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51389" tIns="25715" rIns="51389" bIns="25715">
            <a:spAutoFit/>
          </a:bodyPr>
          <a:lstStyle/>
          <a:p>
            <a:pPr algn="ctr" defTabSz="513791">
              <a:buClr>
                <a:srgbClr val="000000"/>
              </a:buClr>
              <a:defRPr/>
            </a:pPr>
            <a:r>
              <a:rPr lang="en-US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Thứ</a:t>
            </a:r>
            <a:r>
              <a:rPr lang="en-US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ba</a:t>
            </a:r>
            <a:r>
              <a:rPr lang="en-US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ngày</a:t>
            </a:r>
            <a:r>
              <a:rPr lang="en-US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22 </a:t>
            </a:r>
            <a:r>
              <a:rPr lang="en-US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4 </a:t>
            </a:r>
            <a:r>
              <a:rPr lang="en-US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2025</a:t>
            </a:r>
          </a:p>
          <a:p>
            <a:pPr algn="ctr" defTabSz="513791">
              <a:buClr>
                <a:srgbClr val="000000"/>
              </a:buClr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b="1" u="sng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Việt</a:t>
            </a:r>
            <a:endParaRPr lang="en-US" b="1" u="sng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513791">
              <a:buClr>
                <a:srgbClr val="000000"/>
              </a:buClr>
              <a:defRPr/>
            </a:pP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69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7725" y="-10509"/>
            <a:ext cx="9161725" cy="6232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16" tIns="34289" rIns="68516" bIns="34289">
            <a:spAutoFit/>
          </a:bodyPr>
          <a:lstStyle/>
          <a:p>
            <a:pPr algn="ctr" defTabSz="685069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ba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22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4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2025</a:t>
            </a:r>
          </a:p>
          <a:p>
            <a:pPr algn="ctr" defTabSz="685069">
              <a:buClr>
                <a:srgbClr val="000000"/>
              </a:buClr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1800" b="1" u="sng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4" name="文本框 109"/>
          <p:cNvSpPr txBox="1"/>
          <p:nvPr/>
        </p:nvSpPr>
        <p:spPr>
          <a:xfrm>
            <a:off x="2958376" y="1067255"/>
            <a:ext cx="3588404" cy="3693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356" tIns="45678" rIns="91356" bIns="45678" rtlCol="0">
            <a:spAutoFit/>
          </a:bodyPr>
          <a:lstStyle/>
          <a:p>
            <a:pPr algn="ctr"/>
            <a:r>
              <a:rPr lang="en-US" altLang="zh-CN" sz="1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Nghe</a:t>
            </a:r>
            <a:r>
              <a:rPr lang="en-US" altLang="zh-CN" sz="1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bài</a:t>
            </a:r>
            <a:r>
              <a:rPr lang="en-US" altLang="zh-CN" sz="1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hát</a:t>
            </a:r>
            <a:endParaRPr lang="zh-CN" altLang="en-US" sz="1800" b="1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271863"/>
              </p:ext>
            </p:extLst>
          </p:nvPr>
        </p:nvGraphicFramePr>
        <p:xfrm>
          <a:off x="2955434" y="2795705"/>
          <a:ext cx="3198813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Packager Shell Object" showAsIcon="1" r:id="rId4" imgW="3199320" imgH="439560" progId="Package">
                  <p:embed/>
                </p:oleObj>
              </mc:Choice>
              <mc:Fallback>
                <p:oleObj name="Packager Shell Object" showAsIcon="1" r:id="rId4" imgW="319932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5434" y="2795705"/>
                        <a:ext cx="3198813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28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490" y="2715000"/>
            <a:ext cx="7822560" cy="1996696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defTabSz="685205"/>
            <a:endParaRPr lang="en-US" altLang="zh-CN" sz="24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  <a:p>
            <a:pPr defTabSz="685205"/>
            <a:endParaRPr lang="en-US" altLang="zh-CN" sz="24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  <a:p>
            <a:pPr defTabSz="685205"/>
            <a:endParaRPr lang="en-US" altLang="zh-CN" sz="24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  <a:p>
            <a:pPr defTabSz="685205"/>
            <a:r>
              <a:rPr lang="en-US" altLang="zh-CN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3. Theo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em</a:t>
            </a:r>
            <a:r>
              <a:rPr lang="en-US" altLang="zh-CN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nhà</a:t>
            </a:r>
            <a:r>
              <a:rPr lang="en-US" altLang="zh-CN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nắng</a:t>
            </a:r>
            <a:r>
              <a:rPr lang="en-US" altLang="zh-CN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ở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đâu</a:t>
            </a:r>
            <a:r>
              <a:rPr lang="en-US" altLang="zh-CN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?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205"/>
            <a:endParaRPr lang="en-US" altLang="zh-CN" sz="2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467" y="540150"/>
            <a:ext cx="4539707" cy="1938988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defTabSz="685205"/>
            <a:endParaRPr lang="en-US" sz="2400" b="1" dirty="0">
              <a:solidFill>
                <a:srgbClr val="679C31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  <a:p>
            <a:pPr defTabSz="685205"/>
            <a:endParaRPr lang="en-US" sz="2400" b="1" dirty="0">
              <a:solidFill>
                <a:srgbClr val="679C31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  <a:p>
            <a:pPr defTabSz="685205"/>
            <a:endParaRPr lang="en-US" sz="2400" b="1" dirty="0">
              <a:solidFill>
                <a:srgbClr val="679C31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  <a:p>
            <a:pPr defTabSz="685205"/>
            <a:endParaRPr lang="en-US" sz="2400" b="1" dirty="0">
              <a:solidFill>
                <a:srgbClr val="679C31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  <a:p>
            <a:pPr defTabSz="685205"/>
            <a:r>
              <a:rPr lang="en-US" sz="2400" b="1" dirty="0">
                <a:solidFill>
                  <a:srgbClr val="679C3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1. </a:t>
            </a:r>
            <a:r>
              <a:rPr lang="vi-VN" sz="2400" b="1" dirty="0">
                <a:solidFill>
                  <a:srgbClr val="679C3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Tên bài học tiết trước là gì?</a:t>
            </a:r>
          </a:p>
        </p:txBody>
      </p:sp>
      <p:sp>
        <p:nvSpPr>
          <p:cNvPr id="4" name="Rectangle 3"/>
          <p:cNvSpPr/>
          <p:nvPr/>
        </p:nvSpPr>
        <p:spPr>
          <a:xfrm>
            <a:off x="123438" y="1063369"/>
            <a:ext cx="6009665" cy="1800488"/>
          </a:xfrm>
          <a:prstGeom prst="rect">
            <a:avLst/>
          </a:prstGeom>
        </p:spPr>
        <p:txBody>
          <a:bodyPr wrap="none" lIns="91370" tIns="45685" rIns="91370" bIns="45685">
            <a:spAutoFit/>
          </a:bodyPr>
          <a:lstStyle/>
          <a:p>
            <a:pPr defTabSz="685205"/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defTabSz="685205"/>
            <a:endParaRPr 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685205"/>
            <a:endParaRPr 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685205"/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Tên bài học tiết trước là: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25" y="1586592"/>
            <a:ext cx="9020579" cy="2112112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defTabSz="685205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defTabSz="685205"/>
            <a:endParaRPr lang="en-US" sz="2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685205"/>
            <a:endParaRPr lang="en-US" sz="2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685205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2.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Em hãy đọc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thuộc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lòng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thơ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thơ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4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cuối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: Tia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nắng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đâu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?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1785" y="645625"/>
            <a:ext cx="6857996" cy="709807"/>
          </a:xfrm>
          <a:prstGeom prst="rect">
            <a:avLst/>
          </a:prstGeom>
          <a:gradFill rotWithShape="1">
            <a:gsLst>
              <a:gs pos="0">
                <a:srgbClr val="70AD47">
                  <a:tint val="50000"/>
                  <a:satMod val="300000"/>
                </a:srgbClr>
              </a:gs>
              <a:gs pos="35000">
                <a:srgbClr val="70AD47">
                  <a:tint val="37000"/>
                  <a:satMod val="300000"/>
                </a:srgbClr>
              </a:gs>
              <a:gs pos="100000">
                <a:srgbClr val="70AD4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AD4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51395" tIns="25715" rIns="51395" bIns="25715">
            <a:spAutoFit/>
          </a:bodyPr>
          <a:lstStyle/>
          <a:p>
            <a:pPr algn="ctr" defTabSz="513863">
              <a:buClr>
                <a:srgbClr val="000000"/>
              </a:buClr>
              <a:defRPr/>
            </a:pP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ba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22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2025</a:t>
            </a:r>
          </a:p>
          <a:p>
            <a:pPr algn="ctr" defTabSz="513863">
              <a:buClr>
                <a:srgbClr val="000000"/>
              </a:buClr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513863">
              <a:buClr>
                <a:srgbClr val="000000"/>
              </a:buClr>
              <a:defRPr/>
            </a:pP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97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" y="0"/>
            <a:ext cx="9143994" cy="9002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07" tIns="34289" rIns="68507" bIns="34289">
            <a:spAutoFit/>
          </a:bodyPr>
          <a:lstStyle/>
          <a:p>
            <a:pPr algn="ctr" defTabSz="684967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ba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16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4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2024</a:t>
            </a:r>
          </a:p>
          <a:p>
            <a:pPr algn="ctr" defTabSz="684967">
              <a:buClr>
                <a:srgbClr val="000000"/>
              </a:buClr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1800" b="1" u="sng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4967">
              <a:buClr>
                <a:srgbClr val="000000"/>
              </a:buClr>
              <a:defRPr/>
            </a:pPr>
            <a:endParaRPr lang="en-US" sz="1800" b="1" u="sng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4182" y="588630"/>
            <a:ext cx="4938798" cy="311609"/>
          </a:xfrm>
          <a:prstGeom prst="rect">
            <a:avLst/>
          </a:prstGeom>
        </p:spPr>
        <p:txBody>
          <a:bodyPr wrap="square" lIns="91344" tIns="45672" rIns="91344" bIns="45672">
            <a:spAutoFit/>
          </a:bodyPr>
          <a:lstStyle/>
          <a:p>
            <a:pPr algn="ctr" defTabSz="684967">
              <a:buClr>
                <a:srgbClr val="000000"/>
              </a:buClr>
              <a:defRPr/>
            </a:pPr>
            <a:r>
              <a:rPr lang="en-US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363+364. </a:t>
            </a:r>
            <a:r>
              <a:rPr lang="en-US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2:</a:t>
            </a:r>
            <a:r>
              <a:rPr lang="en-US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 GIẤC MƠ BUỔI SÁNG</a:t>
            </a:r>
            <a:endParaRPr lang="en-US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41" y="4386887"/>
            <a:ext cx="913868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6" tIns="45678" rIns="91356" bIns="45678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</a:t>
            </a:r>
          </a:p>
          <a:p>
            <a:pPr algn="ctr"/>
            <a:endParaRPr lang="en-US" altLang="zh-CN" sz="1600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endParaRPr lang="en-US" altLang="zh-CN" sz="1600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816927" y="1008731"/>
            <a:ext cx="1977790" cy="612648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4549793" y="1008772"/>
            <a:ext cx="807847" cy="515681"/>
          </a:xfrm>
          <a:prstGeom prst="cloudCallou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989" y="4494651"/>
            <a:ext cx="3118458" cy="311621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990" y="4835765"/>
            <a:ext cx="4187026" cy="311621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algn="ctr"/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b)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8" y="905750"/>
            <a:ext cx="9125803" cy="3481137"/>
          </a:xfrm>
          <a:prstGeom prst="rect">
            <a:avLst/>
          </a:prstGeom>
        </p:spPr>
      </p:pic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837" y="905752"/>
            <a:ext cx="6034111" cy="369320"/>
          </a:xfrm>
          <a:prstGeom prst="rect">
            <a:avLst/>
          </a:prstGeom>
        </p:spPr>
        <p:txBody>
          <a:bodyPr wrap="square" lIns="91344" tIns="45672" rIns="91344" bIns="45672">
            <a:spAutoFit/>
          </a:bodyPr>
          <a:lstStyle/>
          <a:p>
            <a:pPr defTabSz="684984"/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1800" b="1" dirty="0" err="1">
                <a:latin typeface="Arial-Rounded" charset="-93"/>
                <a:ea typeface="Arial-Rounded" charset="-93"/>
                <a:cs typeface="Arial-Rounded" charset="-93"/>
              </a:rPr>
              <a:t>Quan</a:t>
            </a:r>
            <a:r>
              <a:rPr lang="en-US" sz="1800" b="1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1800" b="1" dirty="0" err="1">
                <a:latin typeface="Arial-Rounded" charset="-93"/>
                <a:ea typeface="Arial-Rounded" charset="-93"/>
                <a:cs typeface="Arial-Rounded" charset="-93"/>
              </a:rPr>
              <a:t>sát</a:t>
            </a:r>
            <a:r>
              <a:rPr lang="en-US" sz="1800" b="1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1800" b="1" dirty="0" err="1">
                <a:latin typeface="Arial-Rounded" charset="-93"/>
                <a:ea typeface="Arial-Rounded" charset="-93"/>
                <a:cs typeface="Arial-Rounded" charset="-93"/>
              </a:rPr>
              <a:t>tranh</a:t>
            </a:r>
            <a:r>
              <a:rPr lang="en-US" sz="1800" b="1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1800" b="1" dirty="0" err="1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1800" b="1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1800" b="1" dirty="0" err="1">
                <a:latin typeface="Arial-Rounded" charset="-93"/>
                <a:ea typeface="Arial-Rounded" charset="-93"/>
                <a:cs typeface="Arial-Rounded" charset="-93"/>
              </a:rPr>
              <a:t>nhỏ</a:t>
            </a:r>
            <a:r>
              <a:rPr lang="en-US" sz="1800" b="1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1800" b="1" dirty="0" err="1">
                <a:latin typeface="Arial-Rounded" charset="-93"/>
                <a:ea typeface="Arial-Rounded" charset="-93"/>
                <a:cs typeface="Arial-Rounded" charset="-93"/>
              </a:rPr>
              <a:t>đón</a:t>
            </a:r>
            <a:r>
              <a:rPr lang="en-US" sz="1800" b="1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1800" b="1" dirty="0" err="1">
                <a:latin typeface="Arial-Rounded" charset="-93"/>
                <a:ea typeface="Arial-Rounded" charset="-93"/>
                <a:cs typeface="Arial-Rounded" charset="-93"/>
              </a:rPr>
              <a:t>tia</a:t>
            </a:r>
            <a:r>
              <a:rPr lang="en-US" sz="1800" b="1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1800" b="1" dirty="0" err="1">
                <a:latin typeface="Arial-Rounded" charset="-93"/>
                <a:ea typeface="Arial-Rounded" charset="-93"/>
                <a:cs typeface="Arial-Rounded" charset="-93"/>
              </a:rPr>
              <a:t>nắng</a:t>
            </a:r>
            <a:r>
              <a:rPr lang="en-US" sz="1800" b="1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1800" b="1" dirty="0" err="1">
                <a:latin typeface="Arial-Rounded" charset="-93"/>
                <a:ea typeface="Arial-Rounded" charset="-93"/>
                <a:cs typeface="Arial-Rounded" charset="-93"/>
              </a:rPr>
              <a:t>buổi</a:t>
            </a:r>
            <a:r>
              <a:rPr lang="en-US" sz="1800" b="1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1800" b="1" dirty="0" err="1">
                <a:latin typeface="Arial-Rounded" charset="-93"/>
                <a:ea typeface="Arial-Rounded" charset="-93"/>
                <a:cs typeface="Arial-Rounded" charset="-93"/>
              </a:rPr>
              <a:t>sáng</a:t>
            </a:r>
            <a:endParaRPr lang="zh-CN" altLang="en-US" sz="1800" dirty="0"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96" y="4430277"/>
            <a:ext cx="9125803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56" tIns="45678" rIns="91356" bIns="45678">
            <a:spAutoFit/>
          </a:bodyPr>
          <a:lstStyle/>
          <a:p>
            <a:r>
              <a:rPr lang="vi-VN" sz="1600" dirty="0"/>
              <a:t>a</a:t>
            </a:r>
            <a:r>
              <a:rPr lang="en-US" sz="1600" dirty="0"/>
              <a:t>)</a:t>
            </a:r>
            <a:r>
              <a:rPr lang="vi-VN" sz="1600" dirty="0"/>
              <a:t> Bạn nhỏ đang ngủ và mơ.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4835724"/>
            <a:ext cx="917983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56" tIns="45678" rIns="91356" bIns="45678">
            <a:spAutoFit/>
          </a:bodyPr>
          <a:lstStyle/>
          <a:p>
            <a:r>
              <a:rPr lang="vi-VN" sz="1600" dirty="0"/>
              <a:t>b. Em thường hay ngủ mơ. Em mơ thấy mình đi chơi cùng các bạn, mơ thấy thiên nhiên, biển cả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447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7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1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5" y="3928233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58" y="3460112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35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78" y="2113170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66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93" y="1250541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70" y="1243765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58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2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89" y="25655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30" y="2325646"/>
            <a:ext cx="3588404" cy="40003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algn="ctr"/>
            <a:r>
              <a:rPr lang="en-US" altLang="zh-CN" sz="20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Đọc</a:t>
            </a:r>
            <a:endParaRPr lang="zh-CN" altLang="en-US" sz="20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8" y="1383782"/>
            <a:ext cx="1010925" cy="369261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2</a:t>
            </a:r>
            <a:endParaRPr lang="zh-CN" altLang="en-US" sz="1800" dirty="0">
              <a:solidFill>
                <a:schemeClr val="tx1"/>
              </a:solidFill>
              <a:effectLst/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3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20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35337" y="900244"/>
            <a:ext cx="3163138" cy="400110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altLang="zh-CN" sz="2000" kern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20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kern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giấc</a:t>
            </a:r>
            <a:r>
              <a:rPr lang="en-GB" altLang="zh-CN" sz="20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kern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GB" altLang="zh-CN" sz="20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kern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20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kern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en-US" sz="2000" kern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6440" y="3993309"/>
            <a:ext cx="2081274" cy="338554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Nguyễn</a:t>
            </a:r>
            <a:r>
              <a:rPr lang="en-GB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Lãm</a:t>
            </a:r>
            <a:r>
              <a:rPr lang="en-GB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Thắng</a:t>
            </a:r>
            <a:endParaRPr lang="en-US" sz="16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87011" y="1297910"/>
            <a:ext cx="2614540" cy="1200329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giấc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túi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đầy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Rải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32089" y="1297910"/>
            <a:ext cx="3237454" cy="1200329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giấc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89750" y="2810470"/>
            <a:ext cx="2691172" cy="1200329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giấc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sông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Chảy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tràn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sữa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ban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32086" y="2759025"/>
            <a:ext cx="2583113" cy="1200329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giấc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en-GB" altLang="zh-CN" sz="18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rõ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</a:t>
            </a: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defTabSz="913455">
              <a:buClr>
                <a:srgbClr val="000000"/>
              </a:buClr>
            </a:pP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8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18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41443" y="1323635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(1 )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44467" y="1600634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(2 )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36415" y="1910645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(3 )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41443" y="2187644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(4)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4458498" y="1343048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(5 )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4451499" y="1667237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(6)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4458030" y="1898033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(7 )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4474077" y="2187641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(8 )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32176" y="2859040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(9 )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098959" y="3136039"/>
            <a:ext cx="49557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(10 )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15737" y="3401093"/>
            <a:ext cx="500798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(11 )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22330" y="3697484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(12)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4458498" y="2810429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(13)      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4451499" y="3078134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(14)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4451499" y="3355133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(15)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4483254" y="3647969"/>
            <a:ext cx="382649" cy="27699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(16)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965705" y="4499823"/>
            <a:ext cx="5856313" cy="338554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altLang="zh-CN" sz="16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GB" altLang="zh-CN" sz="1600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16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600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16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en-US" sz="16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886405" y="4508211"/>
            <a:ext cx="1155343" cy="338554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sz="1600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sz="16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sz="1600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GB" sz="16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en-US" sz="16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753477" y="4514529"/>
            <a:ext cx="1563429" cy="338554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sz="1600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GB" sz="16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sz="1600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GB" sz="16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en-US" sz="16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2694293" y="1915063"/>
            <a:ext cx="6948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640191" y="1894453"/>
            <a:ext cx="1128037" cy="82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149739" y="3941770"/>
            <a:ext cx="82811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198690" y="4499823"/>
            <a:ext cx="1699784" cy="338554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defTabSz="913455">
              <a:buClr>
                <a:srgbClr val="000000"/>
              </a:buClr>
            </a:pPr>
            <a:r>
              <a:rPr lang="en-GB" sz="16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ban </a:t>
            </a:r>
            <a:r>
              <a:rPr lang="en-GB" sz="1600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US" sz="16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3863204" y="1365961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794075" y="2191837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3730230" y="1931466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465515" y="1634572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3736870" y="2164840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7253969" y="1365961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7345814" y="1636612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6677876" y="1906423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7223354" y="2157013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7284584" y="2164840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3855100" y="2836540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3764435" y="3164677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3913086" y="3416701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3552227" y="3673162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3613457" y="3690703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7284584" y="2810428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6706956" y="3062677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852591" y="3339292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7152867" y="3595099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7091637" y="3605548"/>
            <a:ext cx="61230" cy="26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7" y="41"/>
            <a:ext cx="9143994" cy="8656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07" tIns="34289" rIns="68507" bIns="34289">
            <a:spAutoFit/>
          </a:bodyPr>
          <a:lstStyle/>
          <a:p>
            <a:pPr algn="ctr" defTabSz="684967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ba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22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4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2025</a:t>
            </a:r>
          </a:p>
          <a:p>
            <a:pPr algn="ctr" defTabSz="684967">
              <a:buClr>
                <a:srgbClr val="000000"/>
              </a:buClr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1800" b="1" u="sng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4967">
              <a:buClr>
                <a:srgbClr val="000000"/>
              </a:buClr>
              <a:defRPr/>
            </a:pPr>
            <a:r>
              <a:rPr lang="en-US" sz="16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6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2:</a:t>
            </a:r>
            <a:r>
              <a:rPr lang="en-US" sz="1600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6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 GIẤC MƠ BUỔI SÁNG (T1)</a:t>
            </a:r>
            <a:endParaRPr lang="en-US" sz="16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1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0"/>
          <a:stretch>
            <a:fillRect/>
          </a:stretch>
        </p:blipFill>
        <p:spPr bwMode="auto">
          <a:xfrm>
            <a:off x="0" y="-383381"/>
            <a:ext cx="9144000" cy="556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-242887" y="-9525"/>
            <a:ext cx="4431506" cy="28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338" tIns="34697" rIns="69338" bIns="34697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giãn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2985" y="4333877"/>
            <a:ext cx="3392090" cy="809625"/>
          </a:xfrm>
        </p:spPr>
        <p:txBody>
          <a:bodyPr/>
          <a:lstStyle/>
          <a:p>
            <a:pPr algn="ctr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3" y="125016"/>
            <a:ext cx="8023622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39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620</Words>
  <Application>Microsoft Office PowerPoint</Application>
  <PresentationFormat>On-screen Show (16:9)</PresentationFormat>
  <Paragraphs>129</Paragraphs>
  <Slides>13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42" baseType="lpstr">
      <vt:lpstr>Arial</vt:lpstr>
      <vt:lpstr>华康少女文字W5</vt:lpstr>
      <vt:lpstr>HP001 4 hàng</vt:lpstr>
      <vt:lpstr>Chivo Light</vt:lpstr>
      <vt:lpstr>Arial-Rounded</vt:lpstr>
      <vt:lpstr>Tw Cen MT</vt:lpstr>
      <vt:lpstr>Calibri Light</vt:lpstr>
      <vt:lpstr>黑体</vt:lpstr>
      <vt:lpstr>Calibri</vt:lpstr>
      <vt:lpstr>Tahoma</vt:lpstr>
      <vt:lpstr>等线</vt:lpstr>
      <vt:lpstr>宋体</vt:lpstr>
      <vt:lpstr>Times New Roman</vt:lpstr>
      <vt:lpstr>Microsoft YaHei</vt:lpstr>
      <vt:lpstr>DFPOP1-W9</vt:lpstr>
      <vt:lpstr>Office 主题</vt:lpstr>
      <vt:lpstr>7_Office 主题</vt:lpstr>
      <vt:lpstr>6_Office 主题</vt:lpstr>
      <vt:lpstr>4_Office 主题</vt:lpstr>
      <vt:lpstr>Office Theme</vt:lpstr>
      <vt:lpstr>10_Office 主题</vt:lpstr>
      <vt:lpstr>11_Office 主题</vt:lpstr>
      <vt:lpstr>5_Office Theme</vt:lpstr>
      <vt:lpstr>6_Office Theme</vt:lpstr>
      <vt:lpstr>1_Office Theme</vt:lpstr>
      <vt:lpstr>3_Office Theme</vt:lpstr>
      <vt:lpstr>4_Office Theme</vt:lpstr>
      <vt:lpstr>7_Office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nguyên</vt:lpstr>
      <vt:lpstr>Ban mai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sony</cp:lastModifiedBy>
  <cp:revision>155</cp:revision>
  <dcterms:created xsi:type="dcterms:W3CDTF">2020-08-13T09:19:08Z</dcterms:created>
  <dcterms:modified xsi:type="dcterms:W3CDTF">2025-04-19T15:12:02Z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