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2B65E-EBA4-47DE-9855-0A40033F06C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78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6CF06-2467-453C-B4BD-8DDD563978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92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C1806-F1EA-4610-9293-7DC122BFEC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43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7E98A-2700-4E29-BA43-E2F309864A2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62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E3C3E-DC07-4C8E-A4D3-038E8490FC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23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0CF06-5C76-4DDB-A846-086E48D787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57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4CB45-B47C-47E8-89F3-00E5D9EF49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74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54A5F-EC42-48C7-9001-A78CCCFE2AC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2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ED2CE-8638-4169-A0AB-C37ECFBCAF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53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36039-2DB0-4BE3-9712-193C2CED9A6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17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53BF7-24F9-48C7-8CE0-C773525BC2D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1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21/12/2021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21/12/2021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21/12/2021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21/12/2021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21/12/2021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21/12/2021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ACA2-C604-43EE-AF04-A9901DD230E1}" type="datetimeFigureOut">
              <a:rPr lang="vi-VN" smtClean="0"/>
              <a:pPr/>
              <a:t>21/12/2021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226C69-9C19-41D0-91EF-AEAC4B4B84A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1400"/>
            <a:ext cx="63547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458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Chào mừng các em tham gia tiết học  hôm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606550" y="2057400"/>
            <a:ext cx="6324600" cy="168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4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Tiếng Việt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78: uân- uât</a:t>
            </a:r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974725" y="5486400"/>
            <a:ext cx="7589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Thu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7851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428604"/>
            <a:ext cx="91440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Tiếng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việt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:  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Bài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78   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uân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   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uât</a:t>
            </a:r>
            <a:endParaRPr kumimoji="0" lang="vi-V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143644"/>
            <a:ext cx="91440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Chúng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xem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chương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trình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nghệ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thuật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chào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xuân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12" y="6237312"/>
            <a:ext cx="928694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uât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072462" y="6165304"/>
            <a:ext cx="1071538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Vnavant"/>
                <a:ea typeface="+mj-ea"/>
                <a:cs typeface="+mj-cs"/>
              </a:rPr>
              <a:t>uân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pic>
        <p:nvPicPr>
          <p:cNvPr id="1026" name="Picture 2" descr="D:\Downloads\B612_20201215_195739_4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000108"/>
            <a:ext cx="842493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B612_20201212_153517_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356" cy="101440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43174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uân</a:t>
            </a:r>
            <a:endParaRPr kumimoji="0" lang="vi-VN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00562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uât</a:t>
            </a:r>
            <a:endParaRPr kumimoji="0" lang="vi-VN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14678" y="857232"/>
          <a:ext cx="228601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058"/>
                <a:gridCol w="15039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vi-VN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0000"/>
                          </a:solidFill>
                        </a:rPr>
                        <a:t>uân</a:t>
                      </a:r>
                      <a:endParaRPr lang="vi-VN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14678" y="1643050"/>
          <a:ext cx="2286016" cy="76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60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4400" dirty="0" err="1" smtClean="0">
                          <a:solidFill>
                            <a:srgbClr val="FF0000"/>
                          </a:solidFill>
                        </a:rPr>
                        <a:t>uân</a:t>
                      </a:r>
                      <a:endParaRPr lang="vi-VN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2428868"/>
            <a:ext cx="178591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chuẩn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3000372"/>
            <a:ext cx="171448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khuất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14612" y="2428868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huân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43174" y="3000372"/>
            <a:ext cx="192882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Vnavant"/>
                <a:ea typeface="+mj-ea"/>
                <a:cs typeface="+mj-cs"/>
              </a:rPr>
              <a:t>  </a:t>
            </a:r>
            <a:r>
              <a:rPr lang="en-US" sz="3600" dirty="0" err="1" smtClean="0">
                <a:latin typeface="Vnavant"/>
                <a:ea typeface="+mj-ea"/>
                <a:cs typeface="+mj-cs"/>
              </a:rPr>
              <a:t>luật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57818" y="2428868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khuân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214942" y="3000372"/>
            <a:ext cx="1714512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thuật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43834" y="2428868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tuần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286644" y="3000372"/>
            <a:ext cx="185735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Vnavant"/>
                <a:ea typeface="+mj-ea"/>
                <a:cs typeface="+mj-cs"/>
              </a:rPr>
              <a:t>x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navant"/>
                <a:ea typeface="+mj-ea"/>
                <a:cs typeface="+mj-cs"/>
              </a:rPr>
              <a:t>uất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6202367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tuần</a:t>
            </a:r>
            <a:r>
              <a:rPr lang="en-US" sz="36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3600" dirty="0" err="1" smtClean="0">
                <a:latin typeface="Vnavant"/>
                <a:ea typeface="+mj-ea"/>
                <a:cs typeface="+mj-cs"/>
              </a:rPr>
              <a:t>tra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286116" y="6202367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mùa</a:t>
            </a:r>
            <a:r>
              <a:rPr lang="en-US" sz="36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3600" dirty="0" err="1" smtClean="0">
                <a:latin typeface="Vnavant"/>
                <a:ea typeface="+mj-ea"/>
                <a:cs typeface="+mj-cs"/>
              </a:rPr>
              <a:t>xuân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572264" y="6202367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v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navant"/>
                <a:ea typeface="+mj-ea"/>
                <a:cs typeface="+mj-cs"/>
              </a:rPr>
              <a:t>õ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avant"/>
                <a:ea typeface="+mj-ea"/>
                <a:cs typeface="+mj-cs"/>
              </a:rPr>
              <a:t>thuật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pic>
        <p:nvPicPr>
          <p:cNvPr id="2050" name="Picture 2" descr="D:\Downloads\B612_20201215_195830_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2357422" cy="2571768"/>
          </a:xfrm>
          <a:prstGeom prst="rect">
            <a:avLst/>
          </a:prstGeom>
          <a:noFill/>
        </p:spPr>
      </p:pic>
      <p:pic>
        <p:nvPicPr>
          <p:cNvPr id="2051" name="Picture 3" descr="D:\Downloads\B612_20201215_195903_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643314"/>
            <a:ext cx="2428860" cy="2571768"/>
          </a:xfrm>
          <a:prstGeom prst="rect">
            <a:avLst/>
          </a:prstGeom>
          <a:noFill/>
        </p:spPr>
      </p:pic>
      <p:pic>
        <p:nvPicPr>
          <p:cNvPr id="2052" name="Picture 4" descr="D:\Downloads\B612_20201215_195938_1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714752"/>
            <a:ext cx="2571735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B612_20201212_153845_07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50" cy="862005"/>
          </a:xfrm>
          <a:prstGeom prst="rect">
            <a:avLst/>
          </a:prstGeom>
          <a:noFill/>
        </p:spPr>
      </p:pic>
      <p:pic>
        <p:nvPicPr>
          <p:cNvPr id="1027" name="Picture 3" descr="C:\Users\Administrator\Desktop\1606375016696_78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13690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714884"/>
            <a:ext cx="9144000" cy="2143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 smtClean="0">
                <a:latin typeface="Vnavant"/>
                <a:ea typeface="+mj-ea"/>
                <a:cs typeface="+mj-cs"/>
              </a:rPr>
              <a:t>   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Gần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tết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,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bố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và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Hà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đi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chợ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hoa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mua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đào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và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quất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.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Cành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đào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b="1" dirty="0" smtClean="0">
                <a:latin typeface="Vnavant"/>
                <a:ea typeface="+mj-ea"/>
                <a:cs typeface="+mj-cs"/>
              </a:rPr>
              <a:t>chi </a:t>
            </a:r>
            <a:r>
              <a:rPr lang="en-US" sz="2700" b="1" dirty="0" err="1" smtClean="0">
                <a:latin typeface="Vnavant"/>
                <a:ea typeface="+mj-ea"/>
                <a:cs typeface="+mj-cs"/>
              </a:rPr>
              <a:t>chít</a:t>
            </a:r>
            <a:r>
              <a:rPr lang="en-US" sz="2700" b="1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lộc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non,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những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nụ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hoa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phớt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hồng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đang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b="1" dirty="0" smtClean="0">
                <a:latin typeface="Vnavant"/>
                <a:ea typeface="+mj-ea"/>
                <a:cs typeface="+mj-cs"/>
              </a:rPr>
              <a:t>e </a:t>
            </a:r>
            <a:r>
              <a:rPr lang="en-US" sz="2700" b="1" dirty="0" err="1" smtClean="0">
                <a:latin typeface="Vnavant"/>
                <a:ea typeface="+mj-ea"/>
                <a:cs typeface="+mj-cs"/>
              </a:rPr>
              <a:t>ấp</a:t>
            </a:r>
            <a:r>
              <a:rPr lang="en-US" sz="2700" b="1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nở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.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Cây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quất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xum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xuê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,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quả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vàng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óng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.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Mẹ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nhìn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bố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và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Hà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nói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: “Hai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bố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con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đem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cả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b="1" dirty="0" err="1" smtClean="0">
                <a:latin typeface="Vnavant"/>
                <a:ea typeface="+mj-ea"/>
                <a:cs typeface="+mj-cs"/>
              </a:rPr>
              <a:t>mùa</a:t>
            </a:r>
            <a:r>
              <a:rPr lang="en-US" sz="2700" b="1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b="1" dirty="0" err="1" smtClean="0">
                <a:latin typeface="Vnavant"/>
                <a:ea typeface="+mj-ea"/>
                <a:cs typeface="+mj-cs"/>
              </a:rPr>
              <a:t>xuân</a:t>
            </a:r>
            <a:r>
              <a:rPr lang="en-US" sz="2700" b="1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về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nhà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smtClean="0">
                <a:latin typeface="Vnavant"/>
                <a:ea typeface="+mj-ea"/>
                <a:cs typeface="+mj-cs"/>
              </a:rPr>
              <a:t>rồi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đấy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”.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Cả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nhà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cùng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vui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đón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xuân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.</a:t>
            </a:r>
            <a:endParaRPr kumimoji="0" lang="vi-VN" sz="2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pic>
        <p:nvPicPr>
          <p:cNvPr id="3074" name="Picture 2" descr="D:\Downloads\B612_20201215_200009_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wnloads\B612_20201215_200027_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133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Vnavant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23 tháng 12 năm 2020</dc:title>
  <dc:creator>THTN</dc:creator>
  <cp:lastModifiedBy>Admin</cp:lastModifiedBy>
  <cp:revision>14</cp:revision>
  <dcterms:created xsi:type="dcterms:W3CDTF">2020-12-15T08:15:30Z</dcterms:created>
  <dcterms:modified xsi:type="dcterms:W3CDTF">2021-12-21T02:07:07Z</dcterms:modified>
</cp:coreProperties>
</file>